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6" r:id="rId6"/>
    <p:sldId id="269" r:id="rId7"/>
    <p:sldId id="268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588" y="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19A21-F3CF-4CC7-AC70-D04DB1E1E47F}" type="datetimeFigureOut">
              <a:rPr lang="ko-KR" altLang="en-US" smtClean="0"/>
              <a:pPr/>
              <a:t>2025-03-28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EE973-3ADF-40AB-96F5-CA84FC40045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50172" y="980728"/>
            <a:ext cx="8064896" cy="1589876"/>
          </a:xfrm>
        </p:spPr>
        <p:txBody>
          <a:bodyPr>
            <a:normAutofit/>
          </a:bodyPr>
          <a:lstStyle/>
          <a:p>
            <a:r>
              <a:rPr lang="ko-KR" altLang="en-US" sz="3600" dirty="0" err="1">
                <a:solidFill>
                  <a:srgbClr val="FF0000"/>
                </a:solidFill>
              </a:rPr>
              <a:t>공용부</a:t>
            </a:r>
            <a:r>
              <a:rPr lang="ko-KR" altLang="en-US" sz="3600" dirty="0"/>
              <a:t> </a:t>
            </a:r>
            <a:r>
              <a:rPr lang="en-US" altLang="ko-KR" sz="3600" dirty="0"/>
              <a:t>(Microwave + IR) </a:t>
            </a:r>
            <a:r>
              <a:rPr lang="ko-KR" altLang="en-US" sz="3600" dirty="0"/>
              <a:t>센서 사양서</a:t>
            </a:r>
            <a:br>
              <a:rPr lang="en-US" altLang="ko-KR" sz="3600" dirty="0"/>
            </a:br>
            <a:r>
              <a:rPr lang="ko-KR" altLang="en-US" sz="3600" dirty="0">
                <a:solidFill>
                  <a:srgbClr val="FF0000"/>
                </a:solidFill>
              </a:rPr>
              <a:t>내장형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2036218" y="4286256"/>
            <a:ext cx="5286412" cy="1363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742950" lvl="0" indent="-742950">
              <a:spcBef>
                <a:spcPct val="0"/>
              </a:spcBef>
              <a:defRPr/>
            </a:pPr>
            <a:r>
              <a:rPr lang="en-US" altLang="ko-KR" sz="4400" dirty="0">
                <a:latin typeface="+mj-lt"/>
                <a:ea typeface="+mj-ea"/>
                <a:cs typeface="+mj-cs"/>
              </a:rPr>
              <a:t>1. Microwave </a:t>
            </a:r>
            <a:r>
              <a:rPr lang="ko-KR" altLang="en-US" sz="4400" dirty="0">
                <a:latin typeface="+mj-lt"/>
                <a:ea typeface="+mj-ea"/>
                <a:cs typeface="+mj-cs"/>
              </a:rPr>
              <a:t>센서</a:t>
            </a:r>
            <a:r>
              <a:rPr lang="en-US" altLang="ko-KR" sz="4400" dirty="0"/>
              <a:t>    </a:t>
            </a:r>
            <a:r>
              <a:rPr lang="en-US" altLang="ko-KR" sz="3300" dirty="0"/>
              <a:t>(IR </a:t>
            </a:r>
            <a:r>
              <a:rPr lang="ko-KR" altLang="en-US" sz="3300" dirty="0" err="1"/>
              <a:t>리모콘</a:t>
            </a:r>
            <a:r>
              <a:rPr lang="ko-KR" altLang="en-US" sz="3300" dirty="0"/>
              <a:t> </a:t>
            </a:r>
            <a:r>
              <a:rPr lang="ko-KR" altLang="en-US" sz="3300" dirty="0" err="1"/>
              <a:t>세팅형</a:t>
            </a:r>
            <a:r>
              <a:rPr lang="en-US" altLang="ko-KR" sz="3300" dirty="0"/>
              <a:t>)</a:t>
            </a:r>
            <a:endParaRPr lang="en-US" altLang="ko-KR" sz="3300" dirty="0">
              <a:latin typeface="+mj-lt"/>
              <a:ea typeface="+mj-ea"/>
              <a:cs typeface="+mj-cs"/>
            </a:endParaRPr>
          </a:p>
          <a:p>
            <a:pPr marL="742950" marR="0" lvl="0" indent="-74295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altLang="ko-K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89249" y="1070406"/>
            <a:ext cx="7786742" cy="150019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89249" y="3284984"/>
            <a:ext cx="135732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946439" y="3642174"/>
            <a:ext cx="571504" cy="2286016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 fontScale="67500" lnSpcReduction="20000"/>
          </a:bodyPr>
          <a:lstStyle/>
          <a:p>
            <a:pPr marL="742950" marR="0" lvl="0" indent="-74295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ko-KR" altLang="en-US" sz="4400" dirty="0">
                <a:latin typeface="+mj-lt"/>
                <a:ea typeface="+mj-ea"/>
                <a:cs typeface="+mj-cs"/>
              </a:rPr>
              <a:t>종 류</a:t>
            </a:r>
            <a:endParaRPr kumimoji="0" lang="ko-KR" altLang="en-US" sz="4400" b="0" i="0" u="none" strike="no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018009" y="3284984"/>
            <a:ext cx="6357982" cy="292895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512168" cy="5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642910" y="1340768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IR </a:t>
            </a:r>
            <a:r>
              <a:rPr lang="ko-KR" altLang="en-US" dirty="0" err="1"/>
              <a:t>리모콘</a:t>
            </a:r>
            <a:r>
              <a:rPr lang="ko-KR" altLang="en-US" dirty="0"/>
              <a:t> 을 사용하여 손쉽게 설정</a:t>
            </a:r>
            <a:r>
              <a:rPr lang="en-US" altLang="ko-KR" dirty="0"/>
              <a:t>, </a:t>
            </a:r>
            <a:r>
              <a:rPr lang="ko-KR" altLang="en-US" dirty="0"/>
              <a:t>초기화 가능</a:t>
            </a:r>
            <a:r>
              <a:rPr lang="en-US" altLang="ko-KR" dirty="0"/>
              <a:t>.(</a:t>
            </a:r>
            <a:r>
              <a:rPr lang="ko-KR" altLang="en-US" dirty="0"/>
              <a:t>노트북 불필요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 -&gt; </a:t>
            </a:r>
            <a:r>
              <a:rPr lang="ko-KR" altLang="en-US" dirty="0"/>
              <a:t>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조도 양</a:t>
            </a:r>
            <a:r>
              <a:rPr lang="ko-KR" altLang="en-US" dirty="0"/>
              <a:t> </a:t>
            </a:r>
            <a:r>
              <a:rPr lang="en-US" altLang="ko-KR" dirty="0"/>
              <a:t>: 25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최소밝기 설정 </a:t>
            </a:r>
            <a:r>
              <a:rPr lang="en-US" altLang="ko-KR" dirty="0"/>
              <a:t>: 250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비상시 밝기 </a:t>
            </a:r>
            <a:r>
              <a:rPr lang="en-US" altLang="ko-KR" dirty="0"/>
              <a:t>: 250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</a:p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>
                <a:solidFill>
                  <a:srgbClr val="FF0000"/>
                </a:solidFill>
              </a:rPr>
              <a:t>설치 모드 </a:t>
            </a:r>
            <a:r>
              <a:rPr lang="en-US" altLang="ko-KR" dirty="0"/>
              <a:t>: </a:t>
            </a:r>
            <a:r>
              <a:rPr lang="ko-KR" altLang="en-US" dirty="0">
                <a:solidFill>
                  <a:srgbClr val="FF0000"/>
                </a:solidFill>
              </a:rPr>
              <a:t>설치시</a:t>
            </a:r>
            <a:r>
              <a:rPr lang="ko-KR" altLang="en-US" dirty="0"/>
              <a:t>나</a:t>
            </a:r>
            <a:r>
              <a:rPr lang="en-US" altLang="ko-KR" dirty="0"/>
              <a:t>  </a:t>
            </a:r>
            <a:r>
              <a:rPr lang="en-US" altLang="ko-KR" dirty="0">
                <a:solidFill>
                  <a:srgbClr val="FF0000"/>
                </a:solidFill>
              </a:rPr>
              <a:t>A/S</a:t>
            </a:r>
            <a:r>
              <a:rPr lang="ko-KR" altLang="en-US" dirty="0">
                <a:solidFill>
                  <a:srgbClr val="FF0000"/>
                </a:solidFill>
              </a:rPr>
              <a:t>시</a:t>
            </a:r>
            <a:r>
              <a:rPr lang="en-US" altLang="ko-KR" dirty="0"/>
              <a:t> </a:t>
            </a:r>
            <a:r>
              <a:rPr lang="ko-KR" altLang="en-US" dirty="0"/>
              <a:t> 미세밝기로 </a:t>
            </a:r>
            <a:r>
              <a:rPr lang="ko-KR" altLang="en-US" dirty="0">
                <a:solidFill>
                  <a:srgbClr val="FF0000"/>
                </a:solidFill>
              </a:rPr>
              <a:t>눈부심 방지</a:t>
            </a:r>
            <a:r>
              <a:rPr lang="ko-KR" altLang="en-US" dirty="0"/>
              <a:t>기능 가능</a:t>
            </a: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92755" y="386104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 ▶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IR </a:t>
            </a:r>
            <a:r>
              <a:rPr lang="ko-KR" altLang="en-US" dirty="0" err="1"/>
              <a:t>리모콘</a:t>
            </a:r>
            <a:r>
              <a:rPr lang="ko-KR" altLang="en-US" dirty="0"/>
              <a:t> 으로</a:t>
            </a:r>
            <a:r>
              <a:rPr lang="en-US" altLang="ko-KR" dirty="0"/>
              <a:t> </a:t>
            </a:r>
            <a:r>
              <a:rPr lang="ko-KR" altLang="en-US" dirty="0"/>
              <a:t> </a:t>
            </a:r>
            <a:r>
              <a:rPr lang="en-US" altLang="ko-KR" dirty="0"/>
              <a:t>A/S </a:t>
            </a:r>
            <a:r>
              <a:rPr lang="ko-KR" altLang="en-US" dirty="0"/>
              <a:t>발생시 신속 대처</a:t>
            </a:r>
            <a:r>
              <a:rPr lang="en-US" altLang="ko-KR" dirty="0"/>
              <a:t>.(</a:t>
            </a:r>
            <a:r>
              <a:rPr lang="ko-KR" altLang="en-US" dirty="0" err="1"/>
              <a:t>리모콘</a:t>
            </a:r>
            <a:r>
              <a:rPr lang="ko-KR" altLang="en-US" dirty="0"/>
              <a:t> 별매</a:t>
            </a:r>
            <a:r>
              <a:rPr lang="en-US" altLang="ko-KR" dirty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13095" y="441852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시간</a:t>
            </a:r>
            <a:r>
              <a:rPr lang="en-US" altLang="ko-KR" dirty="0"/>
              <a:t>,  </a:t>
            </a:r>
            <a:r>
              <a:rPr lang="ko-KR" altLang="en-US" dirty="0"/>
              <a:t>감도</a:t>
            </a:r>
            <a:r>
              <a:rPr lang="en-US" altLang="ko-KR" dirty="0"/>
              <a:t>,  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최대밝기</a:t>
            </a:r>
            <a:r>
              <a:rPr lang="en-US" altLang="ko-KR" dirty="0"/>
              <a:t>, </a:t>
            </a:r>
            <a:r>
              <a:rPr lang="ko-KR" altLang="en-US" dirty="0"/>
              <a:t>최소밝기</a:t>
            </a:r>
            <a:r>
              <a:rPr lang="en-US" altLang="ko-KR" dirty="0"/>
              <a:t>, </a:t>
            </a:r>
            <a:r>
              <a:rPr lang="ko-KR" altLang="en-US" dirty="0"/>
              <a:t>비상시 밝기</a:t>
            </a:r>
            <a:r>
              <a:rPr lang="en-US" altLang="ko-KR" dirty="0"/>
              <a:t> </a:t>
            </a:r>
            <a:r>
              <a:rPr lang="ko-KR" altLang="en-US" dirty="0"/>
              <a:t>설정가능 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613095" y="465313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 err="1"/>
              <a:t>조도양</a:t>
            </a:r>
            <a:r>
              <a:rPr lang="en-US" altLang="ko-KR" dirty="0"/>
              <a:t>  </a:t>
            </a:r>
            <a:r>
              <a:rPr lang="ko-KR" altLang="en-US" dirty="0"/>
              <a:t>상시</a:t>
            </a:r>
            <a:r>
              <a:rPr lang="en-US" altLang="ko-KR" dirty="0"/>
              <a:t>ON,  </a:t>
            </a:r>
            <a:r>
              <a:rPr lang="ko-KR" altLang="en-US" dirty="0"/>
              <a:t>상시</a:t>
            </a:r>
            <a:r>
              <a:rPr lang="en-US" altLang="ko-KR" dirty="0"/>
              <a:t>OFF, </a:t>
            </a:r>
            <a:r>
              <a:rPr lang="ko-KR" altLang="en-US" dirty="0"/>
              <a:t>생산 초기화  설정가능 </a:t>
            </a:r>
            <a:endParaRPr lang="en-US" altLang="ko-KR" dirty="0"/>
          </a:p>
        </p:txBody>
      </p:sp>
      <p:sp>
        <p:nvSpPr>
          <p:cNvPr id="11" name="직사각형 10"/>
          <p:cNvSpPr/>
          <p:nvPr/>
        </p:nvSpPr>
        <p:spPr>
          <a:xfrm>
            <a:off x="669352" y="515719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 </a:t>
            </a:r>
            <a:r>
              <a:rPr lang="en-US" altLang="ko-KR" dirty="0"/>
              <a:t>PSR</a:t>
            </a:r>
            <a:r>
              <a:rPr lang="ko-KR" altLang="en-US" dirty="0"/>
              <a:t> 방식 </a:t>
            </a:r>
            <a:r>
              <a:rPr lang="en-US" altLang="ko-KR" dirty="0"/>
              <a:t>Power </a:t>
            </a:r>
            <a:r>
              <a:rPr lang="ko-KR" altLang="en-US" dirty="0"/>
              <a:t>사용가능</a:t>
            </a:r>
            <a:r>
              <a:rPr lang="en-US" altLang="ko-KR" dirty="0"/>
              <a:t>.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596823" y="544522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기본은 </a:t>
            </a:r>
            <a:r>
              <a:rPr lang="en-US" altLang="ko-KR" dirty="0"/>
              <a:t>ON/OFF </a:t>
            </a:r>
            <a:r>
              <a:rPr lang="ko-KR" altLang="en-US" dirty="0"/>
              <a:t>만 되나 </a:t>
            </a:r>
            <a:r>
              <a:rPr lang="en-US" altLang="ko-KR" dirty="0"/>
              <a:t>PWR</a:t>
            </a:r>
            <a:r>
              <a:rPr lang="ko-KR" altLang="en-US" dirty="0"/>
              <a:t>와 병행 개발 시 최소밝기 설정가능</a:t>
            </a:r>
            <a:endParaRPr lang="en-US" altLang="ko-KR" dirty="0"/>
          </a:p>
        </p:txBody>
      </p:sp>
      <p:sp>
        <p:nvSpPr>
          <p:cNvPr id="15" name="직사각형 14"/>
          <p:cNvSpPr/>
          <p:nvPr/>
        </p:nvSpPr>
        <p:spPr>
          <a:xfrm>
            <a:off x="613095" y="414908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 ▷</a:t>
            </a:r>
            <a:r>
              <a:rPr lang="ko-KR" altLang="en-US" dirty="0"/>
              <a:t>설치용과 관리자 용 같은 </a:t>
            </a:r>
            <a:r>
              <a:rPr lang="ko-KR" altLang="en-US" dirty="0" err="1"/>
              <a:t>리모콘</a:t>
            </a:r>
            <a:r>
              <a:rPr lang="ko-KR" altLang="en-US" dirty="0"/>
              <a:t> 사용가능</a:t>
            </a:r>
            <a:endParaRPr lang="en-US" altLang="ko-K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특징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71472" y="1412776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</a:t>
            </a:r>
            <a:r>
              <a:rPr lang="en-US" altLang="ko-KR" dirty="0"/>
              <a:t> </a:t>
            </a:r>
            <a:r>
              <a:rPr lang="ko-KR" altLang="en-US" dirty="0"/>
              <a:t>방향을</a:t>
            </a:r>
            <a:r>
              <a:rPr lang="en-US" altLang="ko-KR" dirty="0"/>
              <a:t> </a:t>
            </a:r>
            <a:r>
              <a:rPr lang="ko-KR" altLang="en-US" dirty="0"/>
              <a:t>회전하여 감도 최적화 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작은방 이나</a:t>
            </a:r>
            <a:r>
              <a:rPr lang="en-US" altLang="ko-KR" dirty="0"/>
              <a:t> </a:t>
            </a:r>
            <a:r>
              <a:rPr lang="ko-KR" altLang="en-US" dirty="0"/>
              <a:t>엘리베이터 등 에서는 거리 짧게</a:t>
            </a:r>
            <a:r>
              <a:rPr lang="en-US" altLang="ko-KR" dirty="0"/>
              <a:t> </a:t>
            </a:r>
            <a:r>
              <a:rPr lang="ko-KR" altLang="en-US" dirty="0"/>
              <a:t> 가능</a:t>
            </a:r>
            <a:endParaRPr lang="en-US" altLang="ko-KR" dirty="0"/>
          </a:p>
        </p:txBody>
      </p:sp>
      <p:sp>
        <p:nvSpPr>
          <p:cNvPr id="10" name="직사각형 9"/>
          <p:cNvSpPr/>
          <p:nvPr/>
        </p:nvSpPr>
        <p:spPr>
          <a:xfrm>
            <a:off x="581072" y="214965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▶등이  </a:t>
            </a:r>
            <a:r>
              <a:rPr lang="ko-KR" altLang="en-US" dirty="0" err="1"/>
              <a:t>꺼질때</a:t>
            </a:r>
            <a:r>
              <a:rPr lang="ko-KR" altLang="en-US" dirty="0"/>
              <a:t> 천천히 </a:t>
            </a:r>
            <a:r>
              <a:rPr lang="ko-KR" altLang="en-US" dirty="0" err="1">
                <a:solidFill>
                  <a:srgbClr val="FF0000"/>
                </a:solidFill>
              </a:rPr>
              <a:t>자연스럽운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>
                <a:solidFill>
                  <a:srgbClr val="FF0000"/>
                </a:solidFill>
              </a:rPr>
              <a:t>OFF</a:t>
            </a:r>
            <a:r>
              <a:rPr lang="ko-KR" altLang="en-US" dirty="0"/>
              <a:t>기능 가능</a:t>
            </a:r>
            <a:r>
              <a:rPr lang="en-US" altLang="ko-KR" dirty="0"/>
              <a:t>. 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14286" y="242088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  ▷(</a:t>
            </a:r>
            <a:r>
              <a:rPr lang="ko-KR" altLang="en-US" dirty="0"/>
              <a:t>감시 카메라 </a:t>
            </a:r>
            <a:r>
              <a:rPr lang="ko-KR" altLang="en-US" dirty="0" err="1"/>
              <a:t>오동작</a:t>
            </a:r>
            <a:r>
              <a:rPr lang="ko-KR" altLang="en-US" dirty="0"/>
              <a:t> 방지</a:t>
            </a:r>
            <a:r>
              <a:rPr lang="en-US" altLang="ko-KR" dirty="0"/>
              <a:t>,  </a:t>
            </a:r>
            <a:r>
              <a:rPr lang="ko-KR" altLang="en-US" dirty="0"/>
              <a:t>눈 피로 감소</a:t>
            </a:r>
            <a:r>
              <a:rPr lang="en-US" altLang="ko-KR" dirty="0"/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97046" y="285293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 err="1"/>
              <a:t>리모콘</a:t>
            </a:r>
            <a:r>
              <a:rPr lang="ko-KR" altLang="en-US" dirty="0"/>
              <a:t> 동작 여부를 빠르게 알 수 있음</a:t>
            </a:r>
            <a:r>
              <a:rPr lang="en-US" altLang="ko-KR" dirty="0"/>
              <a:t>.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07191" y="443711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Power</a:t>
            </a:r>
            <a:r>
              <a:rPr lang="ko-KR" altLang="en-US" dirty="0"/>
              <a:t> </a:t>
            </a:r>
            <a:r>
              <a:rPr lang="en-US" altLang="ko-KR" dirty="0"/>
              <a:t>Dimming </a:t>
            </a:r>
            <a:r>
              <a:rPr lang="ko-KR" altLang="en-US" dirty="0"/>
              <a:t>구현 시 </a:t>
            </a:r>
            <a:r>
              <a:rPr lang="en-US" altLang="ko-KR" dirty="0"/>
              <a:t>PWM </a:t>
            </a:r>
            <a:r>
              <a:rPr lang="ko-KR" altLang="en-US" dirty="0" err="1"/>
              <a:t>디밍시</a:t>
            </a:r>
            <a:r>
              <a:rPr lang="ko-KR" altLang="en-US" dirty="0"/>
              <a:t> 보다 </a:t>
            </a:r>
            <a:r>
              <a:rPr lang="ko-KR" altLang="en-US" dirty="0" err="1">
                <a:solidFill>
                  <a:srgbClr val="FF0000"/>
                </a:solidFill>
              </a:rPr>
              <a:t>플리커</a:t>
            </a:r>
            <a:r>
              <a:rPr lang="ko-KR" altLang="en-US" dirty="0">
                <a:solidFill>
                  <a:srgbClr val="FF0000"/>
                </a:solidFill>
              </a:rPr>
              <a:t> 현상 적음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07191" y="3429000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ko-KR" altLang="en-US" dirty="0">
                <a:solidFill>
                  <a:srgbClr val="FF0000"/>
                </a:solidFill>
              </a:rPr>
              <a:t>센서 안정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미리 </a:t>
            </a:r>
            <a:r>
              <a:rPr lang="en-US" altLang="ko-KR" dirty="0">
                <a:solidFill>
                  <a:srgbClr val="FF0000"/>
                </a:solidFill>
              </a:rPr>
              <a:t>Check</a:t>
            </a:r>
            <a:r>
              <a:rPr lang="ko-KR" altLang="en-US" dirty="0">
                <a:solidFill>
                  <a:srgbClr val="FF0000"/>
                </a:solidFill>
              </a:rPr>
              <a:t>기능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내장된</a:t>
            </a:r>
            <a:r>
              <a:rPr lang="en-US" altLang="ko-KR" dirty="0"/>
              <a:t> </a:t>
            </a:r>
            <a:r>
              <a:rPr lang="ko-KR" altLang="en-US" dirty="0"/>
              <a:t>빨강색 </a:t>
            </a:r>
            <a:r>
              <a:rPr lang="en-US" altLang="ko-KR" dirty="0"/>
              <a:t>LED</a:t>
            </a:r>
            <a:r>
              <a:rPr lang="ko-KR" altLang="en-US" dirty="0"/>
              <a:t>를 통해 센서</a:t>
            </a:r>
            <a:r>
              <a:rPr lang="en-US" altLang="ko-KR" dirty="0"/>
              <a:t> </a:t>
            </a:r>
            <a:r>
              <a:rPr lang="ko-KR" altLang="en-US" dirty="0"/>
              <a:t>안정여부 미리 확인가능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 </a:t>
            </a:r>
            <a:r>
              <a:rPr lang="ko-KR" altLang="en-US" dirty="0"/>
              <a:t>주위환경을 </a:t>
            </a:r>
            <a:r>
              <a:rPr lang="en-US" altLang="ko-KR" dirty="0"/>
              <a:t>Scan</a:t>
            </a:r>
            <a:r>
              <a:rPr lang="ko-KR" altLang="en-US" dirty="0"/>
              <a:t>하여 센서상태를 확인가능</a:t>
            </a:r>
            <a:endParaRPr lang="en-US" altLang="ko-KR" dirty="0"/>
          </a:p>
        </p:txBody>
      </p:sp>
      <p:sp>
        <p:nvSpPr>
          <p:cNvPr id="19" name="직사각형 18"/>
          <p:cNvSpPr/>
          <p:nvPr/>
        </p:nvSpPr>
        <p:spPr>
          <a:xfrm>
            <a:off x="607191" y="4941168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▶타사 제품보다 </a:t>
            </a:r>
            <a:r>
              <a:rPr lang="ko-KR" altLang="en-US" dirty="0">
                <a:solidFill>
                  <a:srgbClr val="FF0000"/>
                </a:solidFill>
              </a:rPr>
              <a:t>안정</a:t>
            </a:r>
            <a:r>
              <a:rPr lang="ko-KR" altLang="en-US" dirty="0"/>
              <a:t>된</a:t>
            </a:r>
            <a:r>
              <a:rPr lang="en-US" altLang="ko-KR" dirty="0"/>
              <a:t>,  </a:t>
            </a:r>
            <a:r>
              <a:rPr lang="ko-KR" altLang="en-US" dirty="0">
                <a:solidFill>
                  <a:srgbClr val="FF0000"/>
                </a:solidFill>
              </a:rPr>
              <a:t>감지거리 보장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감지거리 </a:t>
            </a:r>
            <a:r>
              <a:rPr lang="en-US" altLang="ko-KR" dirty="0"/>
              <a:t>: </a:t>
            </a:r>
            <a:r>
              <a:rPr lang="ko-KR" altLang="en-US" dirty="0"/>
              <a:t>정면선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, </a:t>
            </a:r>
            <a:r>
              <a:rPr lang="ko-KR" altLang="en-US" dirty="0"/>
              <a:t>반경</a:t>
            </a:r>
            <a:r>
              <a:rPr lang="en-US" altLang="ko-KR" dirty="0"/>
              <a:t>( x</a:t>
            </a:r>
            <a:r>
              <a:rPr lang="ko-KR" altLang="en-US" dirty="0"/>
              <a:t>축</a:t>
            </a:r>
            <a:r>
              <a:rPr lang="en-US" altLang="ko-KR" dirty="0"/>
              <a:t> :2M, y</a:t>
            </a:r>
            <a:r>
              <a:rPr lang="ko-KR" altLang="en-US" dirty="0"/>
              <a:t>축</a:t>
            </a:r>
            <a:r>
              <a:rPr lang="en-US" altLang="ko-KR" dirty="0"/>
              <a:t>  3M)</a:t>
            </a:r>
            <a:r>
              <a:rPr lang="ko-KR" altLang="en-US" dirty="0"/>
              <a:t>이상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 err="1"/>
              <a:t>여러가지</a:t>
            </a:r>
            <a:r>
              <a:rPr lang="ko-KR" altLang="en-US" dirty="0"/>
              <a:t> 동작 상황에 따라 전원</a:t>
            </a:r>
            <a:r>
              <a:rPr lang="en-US" altLang="ko-KR" dirty="0"/>
              <a:t> Noise Check </a:t>
            </a:r>
            <a:r>
              <a:rPr lang="ko-KR" altLang="en-US" dirty="0"/>
              <a:t>하여 </a:t>
            </a:r>
            <a:r>
              <a:rPr lang="ko-KR" altLang="en-US" dirty="0" err="1"/>
              <a:t>오동작</a:t>
            </a:r>
            <a:r>
              <a:rPr lang="en-US" altLang="ko-KR" dirty="0"/>
              <a:t>  </a:t>
            </a:r>
            <a:r>
              <a:rPr lang="ko-KR" altLang="en-US" dirty="0"/>
              <a:t>감소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en-US" altLang="ko-KR" dirty="0"/>
              <a:t>   ▷</a:t>
            </a:r>
            <a:r>
              <a:rPr lang="ko-KR" altLang="en-US" dirty="0"/>
              <a:t>설치 후 시간이 지날수록 안정화 됨</a:t>
            </a:r>
            <a:r>
              <a:rPr lang="en-US" altLang="ko-KR" dirty="0"/>
              <a:t>. (</a:t>
            </a:r>
            <a:r>
              <a:rPr lang="ko-KR" altLang="en-US" dirty="0">
                <a:solidFill>
                  <a:srgbClr val="FF0000"/>
                </a:solidFill>
              </a:rPr>
              <a:t>계절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온도변화 추적</a:t>
            </a:r>
            <a:r>
              <a:rPr lang="en-US" altLang="ko-KR" dirty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제품 사양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35729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▶동작 전압 </a:t>
            </a:r>
            <a:r>
              <a:rPr lang="en-US" altLang="ko-KR" dirty="0"/>
              <a:t>: DC36V / MAX40V (</a:t>
            </a:r>
            <a:r>
              <a:rPr lang="ko-KR" altLang="en-US" dirty="0"/>
              <a:t>센서 </a:t>
            </a:r>
            <a:r>
              <a:rPr lang="en-US" altLang="ko-KR" dirty="0"/>
              <a:t>: DC12V ~ DC 42V  MAX : 45V)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72788" y="242324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감지 거리 </a:t>
            </a:r>
            <a:r>
              <a:rPr lang="en-US" altLang="ko-KR" dirty="0"/>
              <a:t> ( </a:t>
            </a:r>
            <a:r>
              <a:rPr lang="ko-KR" altLang="en-US" dirty="0"/>
              <a:t>주위 환경에 따라 차이 남</a:t>
            </a:r>
            <a:r>
              <a:rPr lang="en-US" altLang="ko-KR" dirty="0"/>
              <a:t>)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87224" y="205390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Dimming</a:t>
            </a:r>
            <a:r>
              <a:rPr lang="ko-KR" altLang="en-US" dirty="0"/>
              <a:t> 방식 </a:t>
            </a:r>
            <a:r>
              <a:rPr lang="en-US" altLang="ko-KR" dirty="0"/>
              <a:t>: Power</a:t>
            </a:r>
            <a:r>
              <a:rPr lang="ko-KR" altLang="en-US" dirty="0"/>
              <a:t> </a:t>
            </a:r>
            <a:r>
              <a:rPr lang="en-US" altLang="ko-KR" dirty="0"/>
              <a:t>Dimming or</a:t>
            </a:r>
            <a:r>
              <a:rPr lang="ko-KR" altLang="en-US" dirty="0"/>
              <a:t> </a:t>
            </a:r>
            <a:r>
              <a:rPr lang="en-US" altLang="ko-KR" dirty="0"/>
              <a:t>PWM</a:t>
            </a:r>
            <a:r>
              <a:rPr lang="ko-KR" altLang="en-US" dirty="0" err="1"/>
              <a:t>디밍</a:t>
            </a:r>
            <a:r>
              <a:rPr lang="en-US" altLang="ko-KR" dirty="0"/>
              <a:t> </a:t>
            </a:r>
            <a:endParaRPr lang="en-US" altLang="ko-KR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59656" y="2683738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</a:t>
            </a:r>
            <a:r>
              <a:rPr lang="ko-KR" altLang="en-US" dirty="0"/>
              <a:t>반경</a:t>
            </a:r>
            <a:r>
              <a:rPr lang="en-US" altLang="ko-KR" dirty="0"/>
              <a:t>  0 ~ 5M (3-5M </a:t>
            </a:r>
            <a:r>
              <a:rPr lang="ko-KR" altLang="en-US" dirty="0"/>
              <a:t>반원</a:t>
            </a:r>
            <a:r>
              <a:rPr lang="en-US" altLang="ko-KR" dirty="0"/>
              <a:t>) ( </a:t>
            </a:r>
            <a:r>
              <a:rPr lang="ko-KR" altLang="en-US" dirty="0"/>
              <a:t>앞면 최대 </a:t>
            </a:r>
            <a:r>
              <a:rPr lang="en-US" altLang="ko-KR" dirty="0"/>
              <a:t>10M </a:t>
            </a:r>
            <a:r>
              <a:rPr lang="ko-KR" altLang="en-US" dirty="0"/>
              <a:t>이상</a:t>
            </a:r>
            <a:r>
              <a:rPr lang="en-US" altLang="ko-KR" dirty="0"/>
              <a:t> ) </a:t>
            </a:r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4929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76250" y="1684576"/>
            <a:ext cx="72241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▷ SSR</a:t>
            </a:r>
            <a:r>
              <a:rPr lang="ko-KR" altLang="en-US" dirty="0"/>
              <a:t>전원 뿐만 아니라 </a:t>
            </a:r>
            <a:r>
              <a:rPr lang="en-US" altLang="ko-KR" dirty="0"/>
              <a:t>PSR</a:t>
            </a:r>
            <a:r>
              <a:rPr lang="ko-KR" altLang="en-US" dirty="0"/>
              <a:t>방식 전원 사용가능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572788" y="31132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▶센서 감도</a:t>
            </a:r>
            <a:r>
              <a:rPr lang="en-US" altLang="ko-KR" dirty="0"/>
              <a:t> </a:t>
            </a:r>
            <a:r>
              <a:rPr lang="ko-KR" altLang="en-US" dirty="0"/>
              <a:t>스위치 내장</a:t>
            </a:r>
            <a:endParaRPr lang="en-US" altLang="ko-KR" dirty="0"/>
          </a:p>
        </p:txBody>
      </p:sp>
      <p:sp>
        <p:nvSpPr>
          <p:cNvPr id="18" name="직사각형 17"/>
          <p:cNvSpPr/>
          <p:nvPr/>
        </p:nvSpPr>
        <p:spPr>
          <a:xfrm>
            <a:off x="571472" y="348261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▶상시</a:t>
            </a:r>
            <a:r>
              <a:rPr lang="en-US" altLang="ko-KR" dirty="0"/>
              <a:t> </a:t>
            </a:r>
            <a:r>
              <a:rPr lang="ko-KR" altLang="en-US" dirty="0"/>
              <a:t>모드 스위치 내장 </a:t>
            </a:r>
            <a:r>
              <a:rPr lang="en-US" altLang="ko-KR" dirty="0"/>
              <a:t>: </a:t>
            </a:r>
            <a:r>
              <a:rPr lang="ko-KR" altLang="en-US" dirty="0" err="1"/>
              <a:t>리모콘</a:t>
            </a:r>
            <a:r>
              <a:rPr lang="ko-KR" altLang="en-US" dirty="0"/>
              <a:t> 뿐만 아니라 스위치로도 설정가능</a:t>
            </a:r>
            <a:endParaRPr lang="en-US" altLang="ko-KR" dirty="0"/>
          </a:p>
        </p:txBody>
      </p:sp>
      <p:sp>
        <p:nvSpPr>
          <p:cNvPr id="4" name="직사각형 3"/>
          <p:cNvSpPr/>
          <p:nvPr/>
        </p:nvSpPr>
        <p:spPr>
          <a:xfrm>
            <a:off x="507354" y="3933056"/>
            <a:ext cx="7531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거리</a:t>
            </a:r>
            <a:r>
              <a:rPr lang="en-US" altLang="ko-KR" dirty="0"/>
              <a:t>(</a:t>
            </a:r>
            <a:r>
              <a:rPr lang="ko-KR" altLang="en-US" dirty="0"/>
              <a:t>감도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: 110</a:t>
            </a:r>
            <a:r>
              <a:rPr lang="ko-KR" altLang="en-US" dirty="0"/>
              <a:t>단계 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100)</a:t>
            </a:r>
          </a:p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시간 </a:t>
            </a:r>
            <a:r>
              <a:rPr lang="en-US" altLang="ko-KR" dirty="0"/>
              <a:t>: 5</a:t>
            </a:r>
            <a:r>
              <a:rPr lang="ko-KR" altLang="en-US" dirty="0"/>
              <a:t>초 </a:t>
            </a:r>
            <a:r>
              <a:rPr lang="en-US" altLang="ko-KR" dirty="0"/>
              <a:t>~ 240</a:t>
            </a:r>
            <a:r>
              <a:rPr lang="ko-KR" altLang="en-US" dirty="0"/>
              <a:t>초</a:t>
            </a:r>
            <a:r>
              <a:rPr lang="en-US" altLang="ko-KR" dirty="0"/>
              <a:t>(4</a:t>
            </a:r>
            <a:r>
              <a:rPr lang="ko-KR" altLang="en-US" dirty="0"/>
              <a:t>분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r>
              <a:rPr lang="en-US" altLang="ko-KR" dirty="0"/>
              <a:t>30</a:t>
            </a:r>
            <a:r>
              <a:rPr lang="ko-KR" altLang="en-US" dirty="0"/>
              <a:t>초</a:t>
            </a:r>
            <a:r>
              <a:rPr lang="en-US" altLang="ko-KR" dirty="0"/>
              <a:t> -&gt; </a:t>
            </a:r>
            <a:r>
              <a:rPr lang="ko-KR" altLang="en-US" dirty="0"/>
              <a:t>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조도 양 </a:t>
            </a:r>
            <a:r>
              <a:rPr lang="en-US" altLang="ko-KR" dirty="0"/>
              <a:t>: 25</a:t>
            </a:r>
            <a:r>
              <a:rPr lang="ko-KR" altLang="en-US" dirty="0"/>
              <a:t>단계</a:t>
            </a:r>
            <a:endParaRPr lang="en-US" altLang="ko-KR" dirty="0"/>
          </a:p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최소밝기</a:t>
            </a:r>
            <a:r>
              <a:rPr lang="en-US" altLang="ko-KR" dirty="0"/>
              <a:t>, </a:t>
            </a:r>
            <a:r>
              <a:rPr lang="ko-KR" altLang="en-US" dirty="0"/>
              <a:t>최소밝기 </a:t>
            </a:r>
            <a:r>
              <a:rPr lang="en-US" altLang="ko-KR" dirty="0"/>
              <a:t>: 100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비상시 밝기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dirty="0"/>
              <a:t>: 100</a:t>
            </a:r>
            <a:r>
              <a:rPr lang="ko-KR" altLang="en-US" dirty="0"/>
              <a:t>단계 </a:t>
            </a:r>
            <a:r>
              <a:rPr lang="en-US" altLang="ko-KR" dirty="0"/>
              <a:t>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양산시</a:t>
            </a:r>
            <a:r>
              <a:rPr lang="en-US" altLang="ko-KR" dirty="0"/>
              <a:t> </a:t>
            </a:r>
            <a:r>
              <a:rPr lang="ko-KR" altLang="en-US" dirty="0"/>
              <a:t>변경가능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en-US" altLang="ko-KR" dirty="0"/>
              <a:t> </a:t>
            </a:r>
            <a:r>
              <a:rPr lang="ko-KR" altLang="en-US" dirty="0"/>
              <a:t>▶ 상시 모드 </a:t>
            </a:r>
            <a:r>
              <a:rPr lang="en-US" altLang="ko-KR" dirty="0"/>
              <a:t>: 3</a:t>
            </a:r>
            <a:r>
              <a:rPr lang="ko-KR" altLang="en-US" dirty="0"/>
              <a:t>가지 </a:t>
            </a:r>
            <a:r>
              <a:rPr lang="en-US" altLang="ko-KR" dirty="0"/>
              <a:t>(</a:t>
            </a:r>
            <a:r>
              <a:rPr lang="ko-KR" altLang="en-US" dirty="0"/>
              <a:t>상시</a:t>
            </a:r>
            <a:r>
              <a:rPr lang="en-US" altLang="ko-KR" dirty="0"/>
              <a:t> Off,  </a:t>
            </a:r>
            <a:r>
              <a:rPr lang="ko-KR" altLang="en-US" dirty="0"/>
              <a:t>상시</a:t>
            </a:r>
            <a:r>
              <a:rPr lang="en-US" altLang="ko-KR" dirty="0"/>
              <a:t> On, </a:t>
            </a:r>
            <a:r>
              <a:rPr lang="ko-KR" altLang="en-US" dirty="0"/>
              <a:t>센서모드</a:t>
            </a:r>
            <a:r>
              <a:rPr lang="en-US" altLang="ko-KR" dirty="0"/>
              <a:t>) (</a:t>
            </a:r>
            <a:r>
              <a:rPr lang="ko-KR" altLang="en-US" dirty="0"/>
              <a:t>기본 </a:t>
            </a:r>
            <a:r>
              <a:rPr lang="en-US" altLang="ko-KR" dirty="0"/>
              <a:t>:</a:t>
            </a:r>
            <a:r>
              <a:rPr lang="ko-KR" altLang="en-US" dirty="0"/>
              <a:t> 센서모드</a:t>
            </a:r>
            <a:r>
              <a:rPr lang="en-US" altLang="ko-KR" dirty="0"/>
              <a:t>).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제품 사진</a:t>
            </a:r>
            <a:r>
              <a:rPr kumimoji="0" lang="en-US" altLang="ko-KR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(1)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Grp="1" noChangeAspect="1"/>
          </p:cNvPicPr>
          <p:nvPr isPhoto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515" y="1772816"/>
            <a:ext cx="5544616" cy="4158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785786" y="357166"/>
            <a:ext cx="742955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</a:pPr>
            <a:r>
              <a:rPr kumimoji="0" lang="ko-KR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리모콘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사진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195736" y="3346252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센서용</a:t>
            </a:r>
            <a:r>
              <a:rPr lang="en-US" altLang="ko-KR" dirty="0"/>
              <a:t>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소비자</a:t>
            </a:r>
            <a:r>
              <a:rPr lang="en-US" altLang="ko-KR" dirty="0"/>
              <a:t>,</a:t>
            </a:r>
            <a:r>
              <a:rPr lang="ko-KR" altLang="en-US" dirty="0"/>
              <a:t>관리실용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643174" y="6399748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/>
              <a:t>제품 설치용 </a:t>
            </a:r>
            <a:r>
              <a:rPr lang="ko-KR" altLang="en-US" dirty="0" err="1"/>
              <a:t>리모콘</a:t>
            </a:r>
            <a:r>
              <a:rPr lang="en-US" altLang="ko-KR" dirty="0"/>
              <a:t>(</a:t>
            </a:r>
            <a:r>
              <a:rPr lang="ko-KR" altLang="en-US" dirty="0"/>
              <a:t>설치 기사용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86419" y="517776"/>
            <a:ext cx="1388771" cy="4042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7C98334C-8972-A8D2-040B-562C441F21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3458828" y="2644749"/>
            <a:ext cx="1794298" cy="547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30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071670" y="357166"/>
            <a:ext cx="4714908" cy="869947"/>
          </a:xfrm>
        </p:spPr>
        <p:txBody>
          <a:bodyPr>
            <a:normAutofit/>
          </a:bodyPr>
          <a:lstStyle/>
          <a:p>
            <a:r>
              <a:rPr lang="ko-KR" altLang="en-US" dirty="0"/>
              <a:t>연락처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71472" y="1500174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▶상호</a:t>
            </a:r>
            <a:r>
              <a:rPr lang="en-US" altLang="ko-KR" dirty="0"/>
              <a:t> : </a:t>
            </a:r>
            <a:r>
              <a:rPr lang="ko-KR" altLang="en-US" dirty="0"/>
              <a:t>에디슨 전자</a:t>
            </a:r>
            <a:endParaRPr lang="en-US" altLang="ko-KR" dirty="0"/>
          </a:p>
        </p:txBody>
      </p:sp>
      <p:sp>
        <p:nvSpPr>
          <p:cNvPr id="26" name="직사각형 25"/>
          <p:cNvSpPr/>
          <p:nvPr/>
        </p:nvSpPr>
        <p:spPr>
          <a:xfrm>
            <a:off x="571472" y="3214686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H.P  : 010 – 6450 - 4619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571472" y="2071678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dirty="0"/>
              <a:t>▶주소</a:t>
            </a:r>
            <a:r>
              <a:rPr lang="en-US" altLang="ko-KR" dirty="0"/>
              <a:t> : </a:t>
            </a:r>
            <a:r>
              <a:rPr lang="ko-KR" altLang="en-US" dirty="0"/>
              <a:t>인천 광역시 서구 </a:t>
            </a:r>
            <a:r>
              <a:rPr lang="ko-KR" altLang="en-US" dirty="0" err="1"/>
              <a:t>당하동</a:t>
            </a:r>
            <a:r>
              <a:rPr lang="ko-KR" altLang="en-US" dirty="0"/>
              <a:t> </a:t>
            </a:r>
            <a:r>
              <a:rPr lang="ko-KR" altLang="en-US" dirty="0" err="1"/>
              <a:t>고산후로</a:t>
            </a:r>
            <a:r>
              <a:rPr lang="en-US" altLang="ko-KR" dirty="0"/>
              <a:t>95</a:t>
            </a:r>
            <a:r>
              <a:rPr lang="ko-KR" altLang="en-US" dirty="0" err="1"/>
              <a:t>번안길</a:t>
            </a:r>
            <a:r>
              <a:rPr lang="ko-KR" altLang="en-US" dirty="0"/>
              <a:t> </a:t>
            </a:r>
            <a:r>
              <a:rPr lang="ko-KR" altLang="en-US" dirty="0" err="1"/>
              <a:t>멀티프라자</a:t>
            </a:r>
            <a:r>
              <a:rPr lang="ko-KR" altLang="en-US" dirty="0"/>
              <a:t> </a:t>
            </a:r>
            <a:r>
              <a:rPr lang="en-US" altLang="ko-KR" dirty="0"/>
              <a:t>204-3</a:t>
            </a:r>
            <a:r>
              <a:rPr lang="ko-KR" altLang="en-US" dirty="0"/>
              <a:t>호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71472" y="378619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dirty="0"/>
              <a:t>▶</a:t>
            </a:r>
            <a:r>
              <a:rPr lang="en-US" altLang="ko-KR" dirty="0"/>
              <a:t>e-mail : kr-eds@naver.com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571472" y="1285860"/>
            <a:ext cx="7786742" cy="3143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571472" y="357166"/>
            <a:ext cx="7786742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71472" y="2643182"/>
            <a:ext cx="2409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/>
              <a:t>▶담당</a:t>
            </a:r>
            <a:r>
              <a:rPr lang="en-US" altLang="ko-KR" dirty="0"/>
              <a:t> : </a:t>
            </a:r>
            <a:r>
              <a:rPr lang="ko-KR" altLang="en-US" dirty="0"/>
              <a:t>임 경수 대표</a:t>
            </a:r>
            <a:endParaRPr lang="en-US" altLang="ko-K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591</Words>
  <Application>Microsoft Office PowerPoint</Application>
  <PresentationFormat>화면 슬라이드 쇼(4:3)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공용부 (Microwave + IR) 센서 사양서 내장형</vt:lpstr>
      <vt:lpstr>제품 특징 1</vt:lpstr>
      <vt:lpstr>제품 특징 2</vt:lpstr>
      <vt:lpstr>제품 사양</vt:lpstr>
      <vt:lpstr>PowerPoint 프레젠테이션</vt:lpstr>
      <vt:lpstr>PowerPoint 프레젠테이션</vt:lpstr>
      <vt:lpstr>연락처</vt:lpstr>
    </vt:vector>
  </TitlesOfParts>
  <Company>R&amp;D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센서별 장단점</dc:title>
  <dc:creator>lksu_O</dc:creator>
  <cp:lastModifiedBy>경수 임</cp:lastModifiedBy>
  <cp:revision>151</cp:revision>
  <dcterms:created xsi:type="dcterms:W3CDTF">2017-03-08T02:35:09Z</dcterms:created>
  <dcterms:modified xsi:type="dcterms:W3CDTF">2025-03-28T02:36:06Z</dcterms:modified>
</cp:coreProperties>
</file>