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6" r:id="rId7"/>
    <p:sldId id="269" r:id="rId8"/>
    <p:sldId id="270" r:id="rId9"/>
    <p:sldId id="268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37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77105" y="949100"/>
            <a:ext cx="7960968" cy="1738452"/>
          </a:xfrm>
        </p:spPr>
        <p:txBody>
          <a:bodyPr>
            <a:normAutofit/>
          </a:bodyPr>
          <a:lstStyle/>
          <a:p>
            <a:r>
              <a:rPr lang="ko-KR" altLang="en-US" sz="3600" dirty="0" err="1"/>
              <a:t>공용부</a:t>
            </a:r>
            <a:r>
              <a:rPr lang="en-US" altLang="ko-KR" sz="3600" dirty="0"/>
              <a:t>(Microwave + </a:t>
            </a:r>
            <a:r>
              <a:rPr lang="en-US" altLang="ko-KR" sz="3600" dirty="0" err="1"/>
              <a:t>Rf</a:t>
            </a:r>
            <a:r>
              <a:rPr lang="en-US" altLang="ko-KR" sz="3600" dirty="0"/>
              <a:t>) </a:t>
            </a:r>
            <a:r>
              <a:rPr lang="ko-KR" altLang="en-US" sz="3600" dirty="0"/>
              <a:t>센서 사양서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36650" y="3933056"/>
            <a:ext cx="5286412" cy="1795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742950" lvl="0" indent="-742950">
              <a:spcBef>
                <a:spcPct val="0"/>
              </a:spcBef>
              <a:buAutoNum type="arabicPeriod"/>
              <a:defRPr/>
            </a:pPr>
            <a:r>
              <a:rPr lang="en-US" altLang="ko-KR" sz="4400" dirty="0">
                <a:latin typeface="+mj-lt"/>
                <a:ea typeface="+mj-ea"/>
                <a:cs typeface="+mj-cs"/>
              </a:rPr>
              <a:t>Microwave </a:t>
            </a:r>
            <a:r>
              <a:rPr lang="ko-KR" altLang="en-US" sz="4400" dirty="0">
                <a:latin typeface="+mj-lt"/>
                <a:ea typeface="+mj-ea"/>
                <a:cs typeface="+mj-cs"/>
              </a:rPr>
              <a:t>센서</a:t>
            </a:r>
            <a:r>
              <a:rPr lang="en-US" altLang="ko-KR" sz="4400" dirty="0"/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altLang="ko-KR" sz="2900" dirty="0"/>
              <a:t>     (</a:t>
            </a:r>
            <a:r>
              <a:rPr lang="ko-KR" altLang="en-US" sz="2900" dirty="0"/>
              <a:t>통신 </a:t>
            </a:r>
            <a:r>
              <a:rPr lang="en-US" altLang="ko-KR" sz="2900" dirty="0"/>
              <a:t>: RF2.4Ghz </a:t>
            </a:r>
            <a:r>
              <a:rPr lang="ko-KR" altLang="en-US" sz="2900" dirty="0"/>
              <a:t>무선</a:t>
            </a:r>
            <a:r>
              <a:rPr lang="en-US" altLang="ko-KR" sz="2900" dirty="0"/>
              <a:t>)</a:t>
            </a:r>
            <a:endParaRPr lang="en-US" altLang="ko-KR" sz="29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9681" y="1068227"/>
            <a:ext cx="7888960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9681" y="3282805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946871" y="3639995"/>
            <a:ext cx="571504" cy="2286016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67500" lnSpcReduction="2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18441" y="3282805"/>
            <a:ext cx="6460200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512168" cy="5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42910" y="1340768"/>
            <a:ext cx="7715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설치용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 err="1">
                <a:solidFill>
                  <a:srgbClr val="FF0000"/>
                </a:solidFill>
              </a:rPr>
              <a:t>리모콘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을 사용하여 손쉽게 설정</a:t>
            </a:r>
            <a:r>
              <a:rPr lang="en-US" altLang="ko-KR" dirty="0"/>
              <a:t>, </a:t>
            </a:r>
            <a:r>
              <a:rPr lang="ko-KR" altLang="en-US" dirty="0"/>
              <a:t>초기화 가능</a:t>
            </a:r>
            <a:r>
              <a:rPr lang="en-US" altLang="ko-KR" dirty="0"/>
              <a:t>.(</a:t>
            </a:r>
            <a:r>
              <a:rPr lang="ko-KR" altLang="en-US" dirty="0"/>
              <a:t>노트북 불필요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 err="1"/>
              <a:t>리모콘에</a:t>
            </a:r>
            <a:r>
              <a:rPr lang="ko-KR" altLang="en-US" dirty="0"/>
              <a:t> </a:t>
            </a:r>
            <a:r>
              <a:rPr lang="en-US" altLang="ko-KR" dirty="0"/>
              <a:t>LCD </a:t>
            </a:r>
            <a:r>
              <a:rPr lang="ko-KR" altLang="en-US" dirty="0"/>
              <a:t>사용 </a:t>
            </a:r>
            <a:r>
              <a:rPr lang="en-US" altLang="ko-KR" dirty="0"/>
              <a:t>(</a:t>
            </a:r>
            <a:r>
              <a:rPr lang="ko-KR" altLang="en-US" dirty="0"/>
              <a:t>모든 값을 한눈에 </a:t>
            </a:r>
            <a:r>
              <a:rPr lang="ko-KR" altLang="en-US" dirty="0" err="1"/>
              <a:t>알아볼수</a:t>
            </a:r>
            <a:r>
              <a:rPr lang="ko-KR" altLang="en-US" dirty="0"/>
              <a:t> 있음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 설정</a:t>
            </a:r>
            <a:r>
              <a:rPr lang="en-US" altLang="ko-KR" dirty="0"/>
              <a:t> 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조도 양</a:t>
            </a:r>
            <a:r>
              <a:rPr lang="ko-KR" altLang="en-US" dirty="0"/>
              <a:t> 설정</a:t>
            </a:r>
            <a:r>
              <a:rPr lang="en-US" altLang="ko-KR" dirty="0"/>
              <a:t> : 25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비상시 밝기 </a:t>
            </a:r>
            <a:r>
              <a:rPr lang="ko-KR" altLang="en-US" dirty="0"/>
              <a:t>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그룹설정 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개까지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통신 주파수 변경 및 </a:t>
            </a:r>
            <a:r>
              <a:rPr lang="en-US" altLang="ko-KR" dirty="0"/>
              <a:t>RF </a:t>
            </a:r>
            <a:r>
              <a:rPr lang="ko-KR" altLang="en-US" dirty="0"/>
              <a:t>세기설정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▷Group Test</a:t>
            </a:r>
            <a:r>
              <a:rPr lang="ko-KR" altLang="en-US" dirty="0"/>
              <a:t>기능 </a:t>
            </a:r>
            <a:r>
              <a:rPr lang="en-US" altLang="ko-KR" dirty="0"/>
              <a:t>(Group Block</a:t>
            </a:r>
            <a:r>
              <a:rPr lang="ko-KR" altLang="en-US" dirty="0"/>
              <a:t>확인 및 통신상태 확인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51430" y="456769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 ▶</a:t>
            </a:r>
            <a:r>
              <a:rPr lang="ko-KR" altLang="en-US" dirty="0">
                <a:solidFill>
                  <a:srgbClr val="FF0000"/>
                </a:solidFill>
              </a:rPr>
              <a:t>소비자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관리자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 err="1">
                <a:solidFill>
                  <a:srgbClr val="FF0000"/>
                </a:solidFill>
              </a:rPr>
              <a:t>리모콘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사용으로 </a:t>
            </a:r>
            <a:r>
              <a:rPr lang="en-US" altLang="ko-KR" dirty="0"/>
              <a:t>A/S </a:t>
            </a:r>
            <a:r>
              <a:rPr lang="ko-KR" altLang="en-US" dirty="0"/>
              <a:t>발생시 신속 대처</a:t>
            </a:r>
            <a:r>
              <a:rPr lang="en-US" altLang="ko-KR" dirty="0"/>
              <a:t>.(</a:t>
            </a:r>
            <a:r>
              <a:rPr lang="ko-KR" altLang="en-US" dirty="0" err="1"/>
              <a:t>리모콘</a:t>
            </a:r>
            <a:r>
              <a:rPr lang="ko-KR" altLang="en-US" dirty="0"/>
              <a:t> 별매</a:t>
            </a:r>
            <a:r>
              <a:rPr lang="en-US" altLang="ko-KR" dirty="0"/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06820" y="486916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</a:t>
            </a:r>
            <a:r>
              <a:rPr lang="en-US" altLang="ko-KR" dirty="0"/>
              <a:t>,  </a:t>
            </a:r>
            <a:r>
              <a:rPr lang="ko-KR" altLang="en-US" dirty="0"/>
              <a:t>감도</a:t>
            </a:r>
            <a:r>
              <a:rPr lang="en-US" altLang="ko-KR" dirty="0"/>
              <a:t>,  </a:t>
            </a:r>
            <a:r>
              <a:rPr lang="ko-KR" altLang="en-US" dirty="0"/>
              <a:t>최소밝기</a:t>
            </a:r>
            <a:r>
              <a:rPr lang="en-US" altLang="ko-KR" dirty="0"/>
              <a:t>,  </a:t>
            </a:r>
            <a:r>
              <a:rPr lang="ko-KR" altLang="en-US" dirty="0"/>
              <a:t>상시</a:t>
            </a:r>
            <a:r>
              <a:rPr lang="en-US" altLang="ko-KR" dirty="0"/>
              <a:t>ON,  </a:t>
            </a:r>
            <a:r>
              <a:rPr lang="ko-KR" altLang="en-US" dirty="0"/>
              <a:t>상시</a:t>
            </a:r>
            <a:r>
              <a:rPr lang="en-US" altLang="ko-KR" dirty="0"/>
              <a:t>OFF </a:t>
            </a:r>
            <a:r>
              <a:rPr lang="ko-KR" altLang="en-US" dirty="0"/>
              <a:t> 설정가능 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613616" y="535023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PSR</a:t>
            </a:r>
            <a:r>
              <a:rPr lang="ko-KR" altLang="en-US" dirty="0"/>
              <a:t> 방식 </a:t>
            </a:r>
            <a:r>
              <a:rPr lang="en-US" altLang="ko-KR" dirty="0"/>
              <a:t>Power </a:t>
            </a:r>
            <a:r>
              <a:rPr lang="ko-KR" altLang="en-US" dirty="0"/>
              <a:t>사용가능</a:t>
            </a:r>
            <a:r>
              <a:rPr lang="en-US" altLang="ko-KR" dirty="0"/>
              <a:t>.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609722" y="56612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기본은 </a:t>
            </a:r>
            <a:r>
              <a:rPr lang="en-US" altLang="ko-KR" dirty="0"/>
              <a:t>ON/OFF </a:t>
            </a:r>
            <a:r>
              <a:rPr lang="ko-KR" altLang="en-US" dirty="0"/>
              <a:t>만 되나 </a:t>
            </a:r>
            <a:r>
              <a:rPr lang="en-US" altLang="ko-KR" dirty="0"/>
              <a:t>PWR</a:t>
            </a:r>
            <a:r>
              <a:rPr lang="ko-KR" altLang="en-US" dirty="0"/>
              <a:t>와 병행 개발 시 최소밝기 설정가능</a:t>
            </a:r>
            <a:endParaRPr lang="en-US" altLang="ko-K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580774" y="3133437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설치후</a:t>
            </a:r>
            <a:r>
              <a:rPr lang="ko-KR" altLang="en-US" dirty="0"/>
              <a:t> </a:t>
            </a:r>
            <a:r>
              <a:rPr lang="en-US" altLang="ko-KR" dirty="0">
                <a:solidFill>
                  <a:srgbClr val="FF0000"/>
                </a:solidFill>
              </a:rPr>
              <a:t>Group </a:t>
            </a:r>
            <a:r>
              <a:rPr lang="ko-KR" altLang="en-US" dirty="0">
                <a:solidFill>
                  <a:srgbClr val="FF0000"/>
                </a:solidFill>
              </a:rPr>
              <a:t>연동 </a:t>
            </a:r>
            <a:r>
              <a:rPr lang="en-US" altLang="ko-KR" dirty="0">
                <a:solidFill>
                  <a:srgbClr val="FF0000"/>
                </a:solidFill>
              </a:rPr>
              <a:t>Test</a:t>
            </a:r>
            <a:r>
              <a:rPr lang="ko-KR" altLang="en-US" dirty="0"/>
              <a:t>하여 통신</a:t>
            </a:r>
            <a:r>
              <a:rPr lang="en-US" altLang="ko-KR" dirty="0"/>
              <a:t>,Group</a:t>
            </a:r>
            <a:r>
              <a:rPr lang="ko-KR" altLang="en-US" dirty="0"/>
              <a:t> 상태 쉽게 확인가능</a:t>
            </a:r>
            <a:r>
              <a:rPr lang="en-US" altLang="ko-KR" dirty="0"/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58450" y="4170541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/>
              <a:t>화 </a:t>
            </a:r>
            <a:r>
              <a:rPr lang="ko-KR" altLang="en-US" dirty="0">
                <a:solidFill>
                  <a:srgbClr val="FF0000"/>
                </a:solidFill>
              </a:rPr>
              <a:t>설정 시간 단축</a:t>
            </a:r>
            <a:r>
              <a:rPr lang="en-US" altLang="ko-KR" dirty="0"/>
              <a:t>.(</a:t>
            </a:r>
            <a:r>
              <a:rPr lang="ko-KR" altLang="en-US" dirty="0" err="1"/>
              <a:t>리모콘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한 키 </a:t>
            </a:r>
            <a:r>
              <a:rPr lang="ko-KR" altLang="en-US" dirty="0"/>
              <a:t>만 누르면서 진행</a:t>
            </a:r>
            <a:r>
              <a:rPr lang="en-US" altLang="ko-KR" dirty="0"/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1472" y="1286778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>
                <a:solidFill>
                  <a:srgbClr val="FF0000"/>
                </a:solidFill>
              </a:rPr>
              <a:t>여러가지</a:t>
            </a:r>
            <a:r>
              <a:rPr lang="ko-KR" altLang="en-US" dirty="0">
                <a:solidFill>
                  <a:srgbClr val="FF0000"/>
                </a:solidFill>
              </a:rPr>
              <a:t> 모드로 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>
                <a:solidFill>
                  <a:srgbClr val="FF0000"/>
                </a:solidFill>
              </a:rPr>
              <a:t>화 </a:t>
            </a:r>
            <a:r>
              <a:rPr lang="ko-KR" altLang="en-US" dirty="0"/>
              <a:t>가능 </a:t>
            </a:r>
            <a:r>
              <a:rPr lang="en-US" altLang="ko-KR" dirty="0"/>
              <a:t>(</a:t>
            </a:r>
            <a:r>
              <a:rPr lang="ko-KR" altLang="en-US" dirty="0"/>
              <a:t>통로</a:t>
            </a:r>
            <a:r>
              <a:rPr lang="en-US" altLang="ko-KR" dirty="0"/>
              <a:t>, </a:t>
            </a:r>
            <a:r>
              <a:rPr lang="ko-KR" altLang="en-US" dirty="0"/>
              <a:t>교차로</a:t>
            </a:r>
            <a:r>
              <a:rPr lang="en-US" altLang="ko-KR" dirty="0"/>
              <a:t>, </a:t>
            </a:r>
            <a:r>
              <a:rPr lang="ko-KR" altLang="en-US" dirty="0" err="1"/>
              <a:t>공용부</a:t>
            </a:r>
            <a:r>
              <a:rPr lang="en-US" altLang="ko-KR" dirty="0"/>
              <a:t> </a:t>
            </a:r>
            <a:r>
              <a:rPr lang="ko-KR" altLang="en-US" dirty="0"/>
              <a:t>현관</a:t>
            </a:r>
            <a:r>
              <a:rPr lang="en-US" altLang="ko-KR" dirty="0"/>
              <a:t> , </a:t>
            </a:r>
            <a:r>
              <a:rPr lang="ko-KR" altLang="en-US" dirty="0"/>
              <a:t>출입구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 err="1"/>
              <a:t>통그룹</a:t>
            </a:r>
            <a:r>
              <a:rPr lang="en-US" altLang="ko-KR" dirty="0"/>
              <a:t>,  </a:t>
            </a:r>
            <a:r>
              <a:rPr lang="ko-KR" altLang="en-US" dirty="0"/>
              <a:t>사이드 그룹</a:t>
            </a:r>
            <a:r>
              <a:rPr lang="en-US" altLang="ko-KR" dirty="0"/>
              <a:t>,  </a:t>
            </a:r>
            <a:r>
              <a:rPr lang="ko-KR" altLang="en-US" dirty="0"/>
              <a:t>순차그룹</a:t>
            </a:r>
            <a:r>
              <a:rPr lang="en-US" altLang="ko-KR" dirty="0"/>
              <a:t>,  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통로입구 방식 지원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TX, RX, </a:t>
            </a:r>
            <a:r>
              <a:rPr lang="en-US" altLang="ko-KR" dirty="0" err="1"/>
              <a:t>TxRx</a:t>
            </a:r>
            <a:r>
              <a:rPr lang="en-US" altLang="ko-KR" dirty="0"/>
              <a:t> </a:t>
            </a:r>
            <a:r>
              <a:rPr lang="ko-KR" altLang="en-US" dirty="0"/>
              <a:t>모드 설정 </a:t>
            </a:r>
            <a:r>
              <a:rPr lang="en-US" altLang="ko-KR" dirty="0"/>
              <a:t>: </a:t>
            </a:r>
            <a:r>
              <a:rPr lang="ko-KR" altLang="en-US" dirty="0" err="1"/>
              <a:t>센싱</a:t>
            </a:r>
            <a:r>
              <a:rPr lang="ko-KR" altLang="en-US" dirty="0"/>
              <a:t> 만 하거나 통신 만 하는 기능 </a:t>
            </a:r>
            <a:endParaRPr lang="en-US" altLang="ko-KR" dirty="0"/>
          </a:p>
          <a:p>
            <a:pPr>
              <a:defRPr/>
            </a:pPr>
            <a:r>
              <a:rPr lang="ko-KR" altLang="en-US" sz="1600" dirty="0"/>
              <a:t>  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)</a:t>
            </a:r>
            <a:r>
              <a:rPr lang="ko-KR" altLang="en-US" sz="1400" dirty="0"/>
              <a:t>중앙현관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중앙현관 등은 켜 지고 계단 등은 안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   계단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계단 등 켜지고  중앙현관 등도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예</a:t>
            </a:r>
            <a:r>
              <a:rPr lang="en-US" altLang="ko-KR" sz="1400" dirty="0"/>
              <a:t>)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안에서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앞쪽 통로 등 은 켜지고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</a:t>
            </a:r>
            <a:r>
              <a:rPr lang="ko-KR" altLang="en-US" sz="1400" dirty="0"/>
              <a:t>통로에서 감지 시 </a:t>
            </a:r>
            <a:r>
              <a:rPr lang="en-US" altLang="ko-KR" sz="1400" dirty="0"/>
              <a:t>: </a:t>
            </a:r>
            <a:r>
              <a:rPr lang="ko-KR" altLang="en-US" sz="1400" dirty="0"/>
              <a:t>주차 안 등은 안 켜짐</a:t>
            </a:r>
            <a:endParaRPr lang="en-US" altLang="ko-KR" sz="1400" dirty="0"/>
          </a:p>
        </p:txBody>
      </p:sp>
      <p:sp>
        <p:nvSpPr>
          <p:cNvPr id="13" name="직사각형 12"/>
          <p:cNvSpPr/>
          <p:nvPr/>
        </p:nvSpPr>
        <p:spPr>
          <a:xfrm>
            <a:off x="571472" y="457361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</a:t>
            </a:r>
            <a:r>
              <a:rPr lang="en-US" altLang="ko-KR" dirty="0"/>
              <a:t> </a:t>
            </a:r>
            <a:r>
              <a:rPr lang="ko-KR" altLang="en-US" dirty="0"/>
              <a:t>방향을</a:t>
            </a:r>
            <a:r>
              <a:rPr lang="en-US" altLang="ko-KR" dirty="0"/>
              <a:t> </a:t>
            </a:r>
            <a:r>
              <a:rPr lang="ko-KR" altLang="en-US" dirty="0"/>
              <a:t>회전하여 감도 최적화 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통로에서는 거리 멀리</a:t>
            </a:r>
            <a:r>
              <a:rPr lang="en-US" altLang="ko-KR" dirty="0"/>
              <a:t>, </a:t>
            </a:r>
            <a:r>
              <a:rPr lang="ko-KR" altLang="en-US" dirty="0"/>
              <a:t>작은 방 등 에서는 거리 짧게</a:t>
            </a:r>
            <a:r>
              <a:rPr lang="en-US" altLang="ko-KR" dirty="0"/>
              <a:t> </a:t>
            </a:r>
            <a:r>
              <a:rPr lang="ko-KR" altLang="en-US" dirty="0"/>
              <a:t> 가능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580774" y="5229200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센서 안정 미리 </a:t>
            </a:r>
            <a:r>
              <a:rPr lang="en-US" altLang="ko-KR" dirty="0">
                <a:solidFill>
                  <a:srgbClr val="FF0000"/>
                </a:solidFill>
              </a:rPr>
              <a:t>Check</a:t>
            </a:r>
            <a:r>
              <a:rPr lang="ko-KR" altLang="en-US" dirty="0"/>
              <a:t>기능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내장된</a:t>
            </a:r>
            <a:r>
              <a:rPr lang="en-US" altLang="ko-KR" dirty="0"/>
              <a:t> </a:t>
            </a:r>
            <a:r>
              <a:rPr lang="ko-KR" altLang="en-US" dirty="0"/>
              <a:t>빨강색 </a:t>
            </a:r>
            <a:r>
              <a:rPr lang="en-US" altLang="ko-KR" dirty="0"/>
              <a:t>LED</a:t>
            </a:r>
            <a:r>
              <a:rPr lang="ko-KR" altLang="en-US" dirty="0"/>
              <a:t>를 통해 센서</a:t>
            </a:r>
            <a:r>
              <a:rPr lang="en-US" altLang="ko-KR" dirty="0"/>
              <a:t> </a:t>
            </a:r>
            <a:r>
              <a:rPr lang="ko-KR" altLang="en-US" dirty="0"/>
              <a:t>안정여부 미리 확인가능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주위환경을 </a:t>
            </a:r>
            <a:r>
              <a:rPr lang="en-US" altLang="ko-KR" dirty="0"/>
              <a:t>Scan</a:t>
            </a:r>
            <a:r>
              <a:rPr lang="ko-KR" altLang="en-US" dirty="0"/>
              <a:t>하여 센서상태를 확인가능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580774" y="352421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방식 </a:t>
            </a:r>
            <a:r>
              <a:rPr lang="en-US" altLang="ko-KR" dirty="0"/>
              <a:t>: </a:t>
            </a:r>
            <a:r>
              <a:rPr lang="ko-KR" altLang="en-US" dirty="0"/>
              <a:t>무선</a:t>
            </a:r>
            <a:r>
              <a:rPr lang="en-US" altLang="ko-KR" dirty="0"/>
              <a:t>(2.4Ghz) -&gt; </a:t>
            </a:r>
            <a:r>
              <a:rPr lang="ko-KR" altLang="en-US" dirty="0"/>
              <a:t>독창적인 기술 개발로 </a:t>
            </a:r>
            <a:r>
              <a:rPr lang="en-US" altLang="ko-KR" dirty="0"/>
              <a:t>Error</a:t>
            </a:r>
            <a:r>
              <a:rPr lang="ko-KR" altLang="en-US" dirty="0"/>
              <a:t>율 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 err="1"/>
              <a:t>블루투스</a:t>
            </a:r>
            <a:r>
              <a:rPr lang="ko-KR" altLang="en-US" dirty="0"/>
              <a:t> 나</a:t>
            </a:r>
            <a:r>
              <a:rPr lang="en-US" altLang="ko-KR" dirty="0"/>
              <a:t> </a:t>
            </a:r>
            <a:r>
              <a:rPr lang="ko-KR" altLang="en-US" dirty="0" err="1"/>
              <a:t>지그비</a:t>
            </a:r>
            <a:r>
              <a:rPr lang="ko-KR" altLang="en-US" dirty="0"/>
              <a:t> 통신 사용보다 안정성 확보</a:t>
            </a:r>
            <a:endParaRPr lang="en-US" altLang="ko-K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584594" y="283743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리모콘</a:t>
            </a:r>
            <a:r>
              <a:rPr lang="ko-KR" altLang="en-US" dirty="0"/>
              <a:t> 동작 여부를 빠르게 알 수 있음</a:t>
            </a:r>
            <a:r>
              <a:rPr lang="en-US" altLang="ko-KR" dirty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5540" y="24208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▷(</a:t>
            </a:r>
            <a:r>
              <a:rPr lang="ko-KR" altLang="en-US" dirty="0"/>
              <a:t>감시 카메라 오 동작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575540" y="130807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▶통신시 </a:t>
            </a:r>
            <a:r>
              <a:rPr lang="en-US" altLang="ko-KR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개 주파수</a:t>
            </a:r>
            <a:r>
              <a:rPr lang="ko-KR" altLang="en-US" dirty="0"/>
              <a:t>를 자동 </a:t>
            </a:r>
            <a:r>
              <a:rPr lang="ko-KR" altLang="en-US" dirty="0" err="1"/>
              <a:t>바꿔사용</a:t>
            </a:r>
            <a:r>
              <a:rPr lang="ko-KR" altLang="en-US" dirty="0"/>
              <a:t> 주위</a:t>
            </a:r>
            <a:r>
              <a:rPr lang="ko-KR" altLang="en-US" dirty="0">
                <a:solidFill>
                  <a:srgbClr val="FF0000"/>
                </a:solidFill>
              </a:rPr>
              <a:t>주파수 영향 피해 안정적 동작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    ▷ 2</a:t>
            </a:r>
            <a:r>
              <a:rPr lang="ko-KR" altLang="en-US" dirty="0"/>
              <a:t>개 주파수 는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.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64502" y="422108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▶타사 제품보다 </a:t>
            </a:r>
            <a:r>
              <a:rPr lang="ko-KR" altLang="en-US" dirty="0">
                <a:solidFill>
                  <a:srgbClr val="FF0000"/>
                </a:solidFill>
              </a:rPr>
              <a:t>안정</a:t>
            </a:r>
            <a:r>
              <a:rPr lang="ko-KR" altLang="en-US" dirty="0"/>
              <a:t>된</a:t>
            </a:r>
            <a:r>
              <a:rPr lang="en-US" altLang="ko-KR" dirty="0"/>
              <a:t>,  </a:t>
            </a:r>
            <a:r>
              <a:rPr lang="ko-KR" altLang="en-US" dirty="0">
                <a:solidFill>
                  <a:srgbClr val="FF0000"/>
                </a:solidFill>
              </a:rPr>
              <a:t>감지거리 보장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감지거리 </a:t>
            </a:r>
            <a:r>
              <a:rPr lang="en-US" altLang="ko-KR" dirty="0"/>
              <a:t>: </a:t>
            </a:r>
            <a:r>
              <a:rPr lang="ko-KR" altLang="en-US" dirty="0"/>
              <a:t>정면선</a:t>
            </a:r>
            <a:r>
              <a:rPr lang="en-US" altLang="ko-KR" dirty="0"/>
              <a:t>10M </a:t>
            </a:r>
            <a:r>
              <a:rPr lang="ko-KR" altLang="en-US" dirty="0"/>
              <a:t>이상</a:t>
            </a:r>
            <a:r>
              <a:rPr lang="en-US" altLang="ko-KR" dirty="0"/>
              <a:t>, </a:t>
            </a:r>
            <a:r>
              <a:rPr lang="ko-KR" altLang="en-US" dirty="0"/>
              <a:t>반경</a:t>
            </a:r>
            <a:r>
              <a:rPr lang="en-US" altLang="ko-KR" dirty="0"/>
              <a:t>( x</a:t>
            </a:r>
            <a:r>
              <a:rPr lang="ko-KR" altLang="en-US" dirty="0"/>
              <a:t>축</a:t>
            </a:r>
            <a:r>
              <a:rPr lang="en-US" altLang="ko-KR" dirty="0"/>
              <a:t> :2M, y</a:t>
            </a:r>
            <a:r>
              <a:rPr lang="ko-KR" altLang="en-US" dirty="0"/>
              <a:t>축</a:t>
            </a:r>
            <a:r>
              <a:rPr lang="en-US" altLang="ko-KR" dirty="0"/>
              <a:t>  3M)</a:t>
            </a:r>
            <a:r>
              <a:rPr lang="ko-KR" altLang="en-US" dirty="0"/>
              <a:t>이상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 err="1"/>
              <a:t>여러가지</a:t>
            </a:r>
            <a:r>
              <a:rPr lang="ko-KR" altLang="en-US" dirty="0"/>
              <a:t> 동작 상황에 따라 전원</a:t>
            </a:r>
            <a:r>
              <a:rPr lang="en-US" altLang="ko-KR" dirty="0"/>
              <a:t> Noise Check </a:t>
            </a:r>
            <a:r>
              <a:rPr lang="ko-KR" altLang="en-US" dirty="0"/>
              <a:t>하여 </a:t>
            </a:r>
            <a:r>
              <a:rPr lang="ko-KR" altLang="en-US" dirty="0" err="1"/>
              <a:t>오동작</a:t>
            </a:r>
            <a:r>
              <a:rPr lang="en-US" altLang="ko-KR" dirty="0"/>
              <a:t>  </a:t>
            </a:r>
            <a:r>
              <a:rPr lang="ko-KR" altLang="en-US" dirty="0"/>
              <a:t>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설치 후 시간이 지날수록 안정화 됨</a:t>
            </a:r>
            <a:r>
              <a:rPr lang="en-US" altLang="ko-KR" dirty="0"/>
              <a:t>. (</a:t>
            </a:r>
            <a:r>
              <a:rPr lang="ko-KR" altLang="en-US" dirty="0">
                <a:solidFill>
                  <a:srgbClr val="FF0000"/>
                </a:solidFill>
              </a:rPr>
              <a:t>계절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온도변화 추적</a:t>
            </a:r>
            <a:r>
              <a:rPr lang="en-US" altLang="ko-KR" dirty="0"/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84594" y="213285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 </a:t>
            </a:r>
            <a:r>
              <a:rPr lang="ko-KR" altLang="en-US" dirty="0" err="1"/>
              <a:t>꺼질때</a:t>
            </a:r>
            <a:r>
              <a:rPr lang="ko-KR" altLang="en-US" dirty="0"/>
              <a:t> 천천히 </a:t>
            </a:r>
            <a:r>
              <a:rPr lang="ko-KR" altLang="en-US" dirty="0" err="1">
                <a:solidFill>
                  <a:srgbClr val="FF0000"/>
                </a:solidFill>
              </a:rPr>
              <a:t>자연스럽운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OFF</a:t>
            </a:r>
            <a:r>
              <a:rPr lang="ko-KR" altLang="en-US" dirty="0"/>
              <a:t>기능 가능</a:t>
            </a:r>
            <a:r>
              <a:rPr lang="en-US" altLang="ko-KR" dirty="0"/>
              <a:t>.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77326" y="328498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Power</a:t>
            </a:r>
            <a:r>
              <a:rPr lang="ko-KR" altLang="en-US" dirty="0"/>
              <a:t> </a:t>
            </a:r>
            <a:r>
              <a:rPr lang="en-US" altLang="ko-KR" dirty="0"/>
              <a:t>Dimming </a:t>
            </a:r>
            <a:r>
              <a:rPr lang="ko-KR" altLang="en-US" dirty="0"/>
              <a:t>구현 시 </a:t>
            </a:r>
            <a:r>
              <a:rPr lang="en-US" altLang="ko-KR" dirty="0"/>
              <a:t>PWM </a:t>
            </a:r>
            <a:r>
              <a:rPr lang="ko-KR" altLang="en-US" dirty="0" err="1"/>
              <a:t>디밍시</a:t>
            </a:r>
            <a:r>
              <a:rPr lang="ko-KR" altLang="en-US" dirty="0"/>
              <a:t> 보다 </a:t>
            </a:r>
            <a:r>
              <a:rPr lang="ko-KR" altLang="en-US" dirty="0" err="1">
                <a:solidFill>
                  <a:srgbClr val="FF0000"/>
                </a:solidFill>
              </a:rPr>
              <a:t>플리커</a:t>
            </a:r>
            <a:r>
              <a:rPr lang="ko-KR" altLang="en-US" dirty="0">
                <a:solidFill>
                  <a:srgbClr val="FF0000"/>
                </a:solidFill>
              </a:rPr>
              <a:t> 현상 적음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84594" y="56612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▶생산 연</a:t>
            </a:r>
            <a:r>
              <a:rPr lang="en-US" altLang="ko-KR" dirty="0"/>
              <a:t>/</a:t>
            </a:r>
            <a:r>
              <a:rPr lang="ko-KR" altLang="en-US" dirty="0"/>
              <a:t>월</a:t>
            </a:r>
            <a:r>
              <a:rPr lang="en-US" altLang="ko-KR" dirty="0"/>
              <a:t>, </a:t>
            </a:r>
            <a:r>
              <a:rPr lang="ko-KR" altLang="en-US" dirty="0"/>
              <a:t>프로그램</a:t>
            </a:r>
            <a:r>
              <a:rPr lang="en-US" altLang="ko-KR" dirty="0" err="1"/>
              <a:t>Ver</a:t>
            </a:r>
            <a:r>
              <a:rPr lang="ko-KR" altLang="en-US" dirty="0"/>
              <a:t>을  리모콘으로 쉽게 확인  </a:t>
            </a:r>
            <a:r>
              <a:rPr lang="en-US" altLang="ko-KR" dirty="0">
                <a:solidFill>
                  <a:srgbClr val="FF0000"/>
                </a:solidFill>
              </a:rPr>
              <a:t>A/S</a:t>
            </a:r>
            <a:r>
              <a:rPr lang="ko-KR" altLang="en-US" dirty="0">
                <a:solidFill>
                  <a:srgbClr val="FF0000"/>
                </a:solidFill>
              </a:rPr>
              <a:t>기간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en-US" altLang="ko-KR" dirty="0" err="1">
                <a:solidFill>
                  <a:srgbClr val="FF0000"/>
                </a:solidFill>
              </a:rPr>
              <a:t>Ver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확인</a:t>
            </a:r>
            <a:r>
              <a:rPr lang="en-US" altLang="ko-KR" dirty="0"/>
              <a:t>.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5540" y="3754593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PIR</a:t>
            </a:r>
            <a:r>
              <a:rPr lang="ko-KR" altLang="en-US" dirty="0"/>
              <a:t> 센서등과</a:t>
            </a:r>
            <a:r>
              <a:rPr lang="en-US" altLang="ko-KR" dirty="0"/>
              <a:t>  </a:t>
            </a:r>
            <a:r>
              <a:rPr lang="ko-KR" altLang="en-US" dirty="0"/>
              <a:t>혼용가능</a:t>
            </a:r>
            <a:r>
              <a:rPr lang="en-US" altLang="ko-KR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사양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6136" y="128665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DC36V / MAX40V (</a:t>
            </a:r>
            <a:r>
              <a:rPr lang="ko-KR" altLang="en-US" dirty="0"/>
              <a:t>센서 </a:t>
            </a:r>
            <a:r>
              <a:rPr lang="en-US" altLang="ko-KR" dirty="0"/>
              <a:t>: DC12V ~ DC 42V  MAX : 45V)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61576" y="276424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54210" y="248153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Dimming</a:t>
            </a:r>
            <a:r>
              <a:rPr lang="ko-KR" altLang="en-US" dirty="0"/>
              <a:t> 방식 </a:t>
            </a:r>
            <a:r>
              <a:rPr lang="en-US" altLang="ko-KR" dirty="0"/>
              <a:t>: Power</a:t>
            </a:r>
            <a:r>
              <a:rPr lang="ko-KR" altLang="en-US" dirty="0"/>
              <a:t> </a:t>
            </a:r>
            <a:r>
              <a:rPr lang="en-US" altLang="ko-KR" dirty="0"/>
              <a:t>Dimming or</a:t>
            </a:r>
            <a:r>
              <a:rPr lang="ko-KR" altLang="en-US" dirty="0"/>
              <a:t> </a:t>
            </a:r>
            <a:r>
              <a:rPr lang="en-US" altLang="ko-KR" dirty="0"/>
              <a:t>PWM</a:t>
            </a:r>
            <a:r>
              <a:rPr lang="ko-KR" altLang="en-US" dirty="0" err="1"/>
              <a:t>디밍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0914" y="3057986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▷ </a:t>
            </a:r>
            <a:r>
              <a:rPr lang="ko-KR" altLang="en-US" dirty="0"/>
              <a:t>반경</a:t>
            </a:r>
            <a:r>
              <a:rPr lang="en-US" altLang="ko-KR" dirty="0"/>
              <a:t>  0 ~ 5M (3-5M </a:t>
            </a:r>
            <a:r>
              <a:rPr lang="ko-KR" altLang="en-US" dirty="0"/>
              <a:t>반원</a:t>
            </a:r>
            <a:r>
              <a:rPr lang="en-US" altLang="ko-KR" dirty="0"/>
              <a:t>) ( </a:t>
            </a:r>
            <a:r>
              <a:rPr lang="ko-KR" altLang="en-US" dirty="0"/>
              <a:t>앞면 최대 </a:t>
            </a:r>
            <a:r>
              <a:rPr lang="en-US" altLang="ko-KR" dirty="0"/>
              <a:t>10M </a:t>
            </a:r>
            <a:r>
              <a:rPr lang="ko-KR" altLang="en-US" dirty="0"/>
              <a:t>이상</a:t>
            </a:r>
            <a:r>
              <a:rPr lang="en-US" altLang="ko-KR" dirty="0"/>
              <a:t> ) 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535458" y="3356661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 연동 통신거리 </a:t>
            </a:r>
            <a:r>
              <a:rPr lang="en-US" altLang="ko-KR" dirty="0"/>
              <a:t>: </a:t>
            </a:r>
            <a:r>
              <a:rPr lang="ko-KR" altLang="en-US" dirty="0"/>
              <a:t>세트간 통신으로 거리 무제한 </a:t>
            </a:r>
            <a:r>
              <a:rPr lang="en-US" altLang="ko-KR" sz="1400" dirty="0"/>
              <a:t>(1Set </a:t>
            </a:r>
            <a:r>
              <a:rPr lang="ko-KR" altLang="en-US" sz="1400" dirty="0"/>
              <a:t>출력거리 </a:t>
            </a:r>
            <a:r>
              <a:rPr lang="en-US" altLang="ko-KR" sz="1400" dirty="0"/>
              <a:t>: 10M)</a:t>
            </a:r>
            <a:endParaRPr lang="en-US" altLang="ko-KR" dirty="0"/>
          </a:p>
        </p:txBody>
      </p:sp>
      <p:sp>
        <p:nvSpPr>
          <p:cNvPr id="16" name="직사각형 15"/>
          <p:cNvSpPr/>
          <p:nvPr/>
        </p:nvSpPr>
        <p:spPr>
          <a:xfrm>
            <a:off x="535458" y="36463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MAX IDE</a:t>
            </a:r>
            <a:r>
              <a:rPr lang="ko-KR" altLang="en-US" dirty="0"/>
              <a:t> 설정</a:t>
            </a:r>
            <a:r>
              <a:rPr lang="en-US" altLang="ko-KR" dirty="0"/>
              <a:t> </a:t>
            </a:r>
            <a:r>
              <a:rPr lang="ko-KR" altLang="en-US" dirty="0"/>
              <a:t>개수 </a:t>
            </a:r>
            <a:r>
              <a:rPr lang="en-US" altLang="ko-KR" dirty="0"/>
              <a:t>:  30,000</a:t>
            </a:r>
            <a:r>
              <a:rPr lang="ko-KR" altLang="en-US" dirty="0"/>
              <a:t> </a:t>
            </a:r>
            <a:r>
              <a:rPr lang="en-US" altLang="ko-KR" dirty="0"/>
              <a:t>X  3  = 90,000</a:t>
            </a:r>
            <a:r>
              <a:rPr lang="ko-KR" altLang="en-US" dirty="0"/>
              <a:t>개</a:t>
            </a:r>
            <a:endParaRPr lang="en-US" altLang="ko-KR" dirty="0"/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535458" y="392512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 Group </a:t>
            </a:r>
            <a:r>
              <a:rPr lang="ko-KR" altLang="en-US" dirty="0"/>
              <a:t>연동 방식 </a:t>
            </a:r>
            <a:r>
              <a:rPr lang="en-US" altLang="ko-KR" dirty="0"/>
              <a:t>: </a:t>
            </a:r>
            <a:r>
              <a:rPr lang="ko-KR" altLang="en-US" dirty="0"/>
              <a:t>통 그룹</a:t>
            </a:r>
            <a:r>
              <a:rPr lang="en-US" altLang="ko-KR" dirty="0"/>
              <a:t> , </a:t>
            </a:r>
            <a:r>
              <a:rPr lang="ko-KR" altLang="en-US" dirty="0"/>
              <a:t>순차그룹</a:t>
            </a:r>
            <a:r>
              <a:rPr lang="en-US" altLang="ko-KR" dirty="0"/>
              <a:t>, </a:t>
            </a:r>
            <a:r>
              <a:rPr lang="ko-KR" altLang="en-US" dirty="0"/>
              <a:t>통</a:t>
            </a:r>
            <a:r>
              <a:rPr lang="en-US" altLang="ko-KR" dirty="0"/>
              <a:t>+</a:t>
            </a:r>
            <a:r>
              <a:rPr lang="ko-KR" altLang="en-US" dirty="0"/>
              <a:t>순차방식 모두가능</a:t>
            </a:r>
            <a:endParaRPr lang="en-US" altLang="ko-KR" dirty="0"/>
          </a:p>
        </p:txBody>
      </p:sp>
      <p:sp>
        <p:nvSpPr>
          <p:cNvPr id="23" name="직사각형 22"/>
          <p:cNvSpPr/>
          <p:nvPr/>
        </p:nvSpPr>
        <p:spPr>
          <a:xfrm>
            <a:off x="556070" y="191776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Microwave</a:t>
            </a:r>
            <a:r>
              <a:rPr lang="ko-KR" altLang="en-US" dirty="0"/>
              <a:t> 센서 주파수 </a:t>
            </a:r>
            <a:r>
              <a:rPr lang="en-US" altLang="ko-KR" dirty="0"/>
              <a:t>: 10.525Ghz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56070" y="219693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 err="1"/>
              <a:t>Groop</a:t>
            </a:r>
            <a:r>
              <a:rPr lang="ko-KR" altLang="en-US" dirty="0"/>
              <a:t>용 통신 주파수 </a:t>
            </a:r>
            <a:r>
              <a:rPr lang="en-US" altLang="ko-KR" dirty="0"/>
              <a:t>: 2.4Ghz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880914" y="1613932"/>
            <a:ext cx="7224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▷ SSR</a:t>
            </a:r>
            <a:r>
              <a:rPr lang="ko-KR" altLang="en-US" dirty="0"/>
              <a:t>전원 뿐만 아니라 </a:t>
            </a:r>
            <a:r>
              <a:rPr lang="en-US" altLang="ko-KR" dirty="0"/>
              <a:t>PSR</a:t>
            </a:r>
            <a:r>
              <a:rPr lang="ko-KR" altLang="en-US" dirty="0"/>
              <a:t>방식 전원 사용가능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40864" y="4222452"/>
            <a:ext cx="76795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r>
              <a:rPr lang="ko-KR" altLang="en-US" dirty="0"/>
              <a:t>▶시간 </a:t>
            </a:r>
            <a:r>
              <a:rPr lang="en-US" altLang="ko-KR" dirty="0"/>
              <a:t>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 -&gt; </a:t>
            </a:r>
            <a:r>
              <a:rPr lang="ko-KR" altLang="en-US" dirty="0"/>
              <a:t>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▶조도 양 </a:t>
            </a:r>
            <a:r>
              <a:rPr lang="en-US" altLang="ko-KR" dirty="0"/>
              <a:t>: 25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ko-KR" altLang="en-US" dirty="0"/>
              <a:t>▶최소밝기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100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▶비상시 밝기 </a:t>
            </a:r>
            <a:r>
              <a:rPr lang="en-US" altLang="ko-KR" dirty="0"/>
              <a:t>: 100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ko-KR" altLang="en-US" dirty="0"/>
              <a:t>▶그룹설정 최대 </a:t>
            </a:r>
            <a:r>
              <a:rPr lang="ko-KR" altLang="en-US" dirty="0" err="1"/>
              <a:t>갯수</a:t>
            </a:r>
            <a:r>
              <a:rPr lang="ko-KR" altLang="en-US" dirty="0"/>
              <a:t> 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 </a:t>
            </a:r>
            <a:r>
              <a:rPr lang="en-US" altLang="ko-KR" dirty="0"/>
              <a:t>: </a:t>
            </a:r>
            <a:r>
              <a:rPr lang="ko-KR" altLang="en-US" dirty="0"/>
              <a:t>총 </a:t>
            </a:r>
            <a:r>
              <a:rPr lang="en-US" altLang="ko-KR" dirty="0"/>
              <a:t>90,000</a:t>
            </a:r>
            <a:r>
              <a:rPr lang="ko-KR" altLang="en-US" dirty="0"/>
              <a:t>개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 </a:t>
            </a:r>
            <a:r>
              <a:rPr kumimoji="0" lang="ko-KR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사이드형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47394"/>
            <a:ext cx="2808312" cy="210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그림 8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48226"/>
            <a:ext cx="2808312" cy="2106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그림 9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50822"/>
            <a:ext cx="2808312" cy="210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그림 10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24" y="1439124"/>
            <a:ext cx="2809820" cy="2107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2195736" y="3346252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센서용</a:t>
            </a:r>
            <a:r>
              <a:rPr lang="en-US" altLang="ko-KR" dirty="0"/>
              <a:t> </a:t>
            </a:r>
            <a:r>
              <a:rPr lang="ko-KR" altLang="en-US" dirty="0" err="1"/>
              <a:t>리모콘</a:t>
            </a:r>
            <a:r>
              <a:rPr lang="en-US" altLang="ko-KR" dirty="0"/>
              <a:t>(</a:t>
            </a:r>
            <a:r>
              <a:rPr lang="ko-KR" altLang="en-US" dirty="0"/>
              <a:t>소비자</a:t>
            </a:r>
            <a:r>
              <a:rPr lang="en-US" altLang="ko-KR" dirty="0"/>
              <a:t>,</a:t>
            </a:r>
            <a:r>
              <a:rPr lang="ko-KR" altLang="en-US" dirty="0"/>
              <a:t>관리실용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2643174" y="6399748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제품 설치용 </a:t>
            </a:r>
            <a:r>
              <a:rPr lang="ko-KR" altLang="en-US" dirty="0" err="1"/>
              <a:t>리모콘</a:t>
            </a:r>
            <a:r>
              <a:rPr lang="en-US" altLang="ko-KR" dirty="0"/>
              <a:t>(</a:t>
            </a:r>
            <a:r>
              <a:rPr lang="ko-KR" altLang="en-US" dirty="0"/>
              <a:t>설치 기사용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리모콘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사진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86419" y="517776"/>
            <a:ext cx="1388771" cy="404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F40C02F-06BE-63FC-71A2-430D7EB9E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386820" y="2616444"/>
            <a:ext cx="1794298" cy="54726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기타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5455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554210" y="128449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 관련 센서</a:t>
            </a:r>
            <a:r>
              <a:rPr lang="en-US" altLang="ko-KR" dirty="0"/>
              <a:t>, </a:t>
            </a:r>
            <a:r>
              <a:rPr lang="ko-KR" altLang="en-US" dirty="0" err="1"/>
              <a:t>디밍</a:t>
            </a:r>
            <a:r>
              <a:rPr lang="ko-KR" altLang="en-US" dirty="0"/>
              <a:t> 들은 </a:t>
            </a:r>
            <a:r>
              <a:rPr lang="en-US" altLang="ko-KR" dirty="0"/>
              <a:t>IR</a:t>
            </a:r>
            <a:r>
              <a:rPr lang="ko-KR" altLang="en-US" dirty="0"/>
              <a:t>방식 또는 </a:t>
            </a:r>
            <a:r>
              <a:rPr lang="en-US" altLang="ko-KR" dirty="0" err="1"/>
              <a:t>Rf</a:t>
            </a:r>
            <a:r>
              <a:rPr lang="ko-KR" altLang="en-US" dirty="0"/>
              <a:t> 방식으로 모두 개발 되었습니다</a:t>
            </a:r>
            <a:r>
              <a:rPr lang="en-US" altLang="ko-KR" dirty="0"/>
              <a:t>.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571472" y="222901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기구및</a:t>
            </a:r>
            <a:r>
              <a:rPr lang="ko-KR" altLang="en-US" dirty="0"/>
              <a:t> 모두 설계지원 합니다</a:t>
            </a:r>
            <a:r>
              <a:rPr lang="en-US" altLang="ko-KR" dirty="0"/>
              <a:t>.(</a:t>
            </a:r>
            <a:r>
              <a:rPr lang="ko-KR" altLang="en-US" dirty="0" err="1"/>
              <a:t>기구설계비</a:t>
            </a:r>
            <a:r>
              <a:rPr lang="en-US" altLang="ko-KR" dirty="0"/>
              <a:t>, </a:t>
            </a:r>
            <a:r>
              <a:rPr lang="ko-KR" altLang="en-US" dirty="0"/>
              <a:t>실비만 부담하시면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)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571472" y="177281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▶귀사가 요구하는 모든 기능은 추가 개발 가능 합니다</a:t>
            </a:r>
            <a:r>
              <a:rPr lang="en-US" altLang="ko-KR" dirty="0"/>
              <a:t>.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62520" y="3750471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▶비상 릴레이도 개발 판매 중 입니다</a:t>
            </a:r>
            <a:r>
              <a:rPr lang="en-US" altLang="ko-KR" dirty="0"/>
              <a:t>.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66166" y="278092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</a:t>
            </a:r>
            <a:r>
              <a:rPr lang="en-US" altLang="ko-KR" dirty="0"/>
              <a:t>PCB </a:t>
            </a:r>
            <a:r>
              <a:rPr lang="ko-KR" altLang="en-US" dirty="0"/>
              <a:t>설계지원 합니다</a:t>
            </a:r>
            <a:r>
              <a:rPr lang="en-US" altLang="ko-KR" dirty="0"/>
              <a:t>.(</a:t>
            </a:r>
            <a:r>
              <a:rPr lang="ko-KR" altLang="en-US" dirty="0"/>
              <a:t>실비만 부담하시면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)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71472" y="328498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LED</a:t>
            </a:r>
            <a:r>
              <a:rPr lang="ko-KR" altLang="en-US" dirty="0"/>
              <a:t> </a:t>
            </a:r>
            <a:r>
              <a:rPr lang="en-US" altLang="ko-KR" dirty="0"/>
              <a:t>PCB </a:t>
            </a:r>
            <a:r>
              <a:rPr lang="ko-KR" altLang="en-US" dirty="0"/>
              <a:t>설계지원 합니다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3027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연락처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1472" y="150017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▶상호</a:t>
            </a:r>
            <a:r>
              <a:rPr lang="en-US" altLang="ko-KR" dirty="0"/>
              <a:t> : </a:t>
            </a:r>
            <a:r>
              <a:rPr lang="ko-KR" altLang="en-US" dirty="0"/>
              <a:t>에디슨 전자</a:t>
            </a:r>
            <a:endParaRPr lang="en-US" altLang="ko-KR" dirty="0"/>
          </a:p>
        </p:txBody>
      </p:sp>
      <p:sp>
        <p:nvSpPr>
          <p:cNvPr id="26" name="직사각형 25"/>
          <p:cNvSpPr/>
          <p:nvPr/>
        </p:nvSpPr>
        <p:spPr>
          <a:xfrm>
            <a:off x="571472" y="321468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H.P  : 010 – 6450 - 4619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71472" y="207167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dirty="0"/>
              <a:t>▶주소</a:t>
            </a:r>
            <a:r>
              <a:rPr lang="en-US" altLang="ko-KR" dirty="0"/>
              <a:t> : </a:t>
            </a:r>
            <a:r>
              <a:rPr lang="ko-KR" altLang="en-US" dirty="0"/>
              <a:t>인천 광역시 서구 </a:t>
            </a:r>
            <a:r>
              <a:rPr lang="ko-KR" altLang="en-US" dirty="0" err="1"/>
              <a:t>당하동</a:t>
            </a:r>
            <a:r>
              <a:rPr lang="ko-KR" altLang="en-US" dirty="0"/>
              <a:t> </a:t>
            </a:r>
            <a:r>
              <a:rPr lang="ko-KR" altLang="en-US" dirty="0" err="1"/>
              <a:t>고산후로</a:t>
            </a:r>
            <a:r>
              <a:rPr lang="en-US" altLang="ko-KR" dirty="0"/>
              <a:t>95</a:t>
            </a:r>
            <a:r>
              <a:rPr lang="ko-KR" altLang="en-US" dirty="0" err="1"/>
              <a:t>번안길</a:t>
            </a:r>
            <a:r>
              <a:rPr lang="ko-KR" altLang="en-US" dirty="0"/>
              <a:t> </a:t>
            </a:r>
            <a:r>
              <a:rPr lang="ko-KR" altLang="en-US" dirty="0" err="1"/>
              <a:t>멀티프라자</a:t>
            </a:r>
            <a:r>
              <a:rPr lang="ko-KR" altLang="en-US" dirty="0"/>
              <a:t> </a:t>
            </a:r>
            <a:r>
              <a:rPr lang="en-US" altLang="ko-KR" dirty="0"/>
              <a:t>204-3</a:t>
            </a:r>
            <a:r>
              <a:rPr lang="ko-KR" altLang="en-US" dirty="0"/>
              <a:t>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71472" y="378619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e-mail : kr-eds@naver.com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3143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71472" y="2643182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/>
              <a:t>▶담당</a:t>
            </a:r>
            <a:r>
              <a:rPr lang="en-US" altLang="ko-KR" dirty="0"/>
              <a:t> : </a:t>
            </a:r>
            <a:r>
              <a:rPr lang="ko-KR" altLang="en-US" dirty="0"/>
              <a:t>임 경수 대표</a:t>
            </a:r>
            <a:endParaRPr lang="en-US" altLang="ko-K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887</Words>
  <Application>Microsoft Office PowerPoint</Application>
  <PresentationFormat>화면 슬라이드 쇼(4:3)</PresentationFormat>
  <Paragraphs>85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맑은 고딕</vt:lpstr>
      <vt:lpstr>Arial</vt:lpstr>
      <vt:lpstr>Office 테마</vt:lpstr>
      <vt:lpstr>공용부(Microwave + Rf) 센서 사양서</vt:lpstr>
      <vt:lpstr>제품 특징 1</vt:lpstr>
      <vt:lpstr>제품 특징 2</vt:lpstr>
      <vt:lpstr>제품 특징 3</vt:lpstr>
      <vt:lpstr>제품 사양</vt:lpstr>
      <vt:lpstr>PowerPoint 프레젠테이션</vt:lpstr>
      <vt:lpstr>PowerPoint 프레젠테이션</vt:lpstr>
      <vt:lpstr>기타</vt:lpstr>
      <vt:lpstr>연락처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154</cp:revision>
  <dcterms:created xsi:type="dcterms:W3CDTF">2017-03-08T02:35:09Z</dcterms:created>
  <dcterms:modified xsi:type="dcterms:W3CDTF">2025-03-28T02:36:15Z</dcterms:modified>
</cp:coreProperties>
</file>