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3" r:id="rId5"/>
    <p:sldId id="264" r:id="rId6"/>
    <p:sldId id="262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378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19A21-F3CF-4CC7-AC70-D04DB1E1E47F}" type="datetimeFigureOut">
              <a:rPr lang="ko-KR" altLang="en-US" smtClean="0"/>
              <a:pPr/>
              <a:t>2025-06-05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77105" y="949100"/>
            <a:ext cx="7960968" cy="1738452"/>
          </a:xfrm>
        </p:spPr>
        <p:txBody>
          <a:bodyPr>
            <a:normAutofit/>
          </a:bodyPr>
          <a:lstStyle/>
          <a:p>
            <a:r>
              <a:rPr lang="ko-KR" altLang="en-US" sz="3600" dirty="0"/>
              <a:t>센서 기능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2036650" y="3933056"/>
            <a:ext cx="5991734" cy="179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742950" lvl="0" indent="-742950">
              <a:spcBef>
                <a:spcPct val="0"/>
              </a:spcBef>
              <a:buAutoNum type="arabicPeriod"/>
              <a:defRPr/>
            </a:pPr>
            <a:r>
              <a:rPr lang="en-US" altLang="ko-KR" sz="4400" dirty="0">
                <a:latin typeface="+mj-lt"/>
                <a:ea typeface="+mj-ea"/>
                <a:cs typeface="+mj-cs"/>
              </a:rPr>
              <a:t>PIR </a:t>
            </a:r>
            <a:r>
              <a:rPr lang="ko-KR" altLang="en-US" sz="4400" dirty="0">
                <a:latin typeface="+mj-lt"/>
                <a:ea typeface="+mj-ea"/>
                <a:cs typeface="+mj-cs"/>
              </a:rPr>
              <a:t>무선통신 센서</a:t>
            </a:r>
            <a:r>
              <a:rPr lang="en-US" altLang="ko-KR" sz="4400" dirty="0"/>
              <a:t> </a:t>
            </a:r>
          </a:p>
          <a:p>
            <a:pPr lvl="0">
              <a:spcBef>
                <a:spcPct val="0"/>
              </a:spcBef>
              <a:defRPr/>
            </a:pPr>
            <a:r>
              <a:rPr lang="en-US" altLang="ko-KR" sz="2900" dirty="0"/>
              <a:t>     (</a:t>
            </a:r>
            <a:r>
              <a:rPr lang="ko-KR" altLang="en-US" sz="2900" dirty="0"/>
              <a:t>통신 </a:t>
            </a:r>
            <a:r>
              <a:rPr lang="en-US" altLang="ko-KR" sz="2900" dirty="0"/>
              <a:t>: RF2.4Ghz </a:t>
            </a:r>
            <a:r>
              <a:rPr lang="ko-KR" altLang="en-US" sz="2900" dirty="0"/>
              <a:t>무선</a:t>
            </a:r>
            <a:r>
              <a:rPr lang="en-US" altLang="ko-KR" sz="2900" dirty="0"/>
              <a:t>)</a:t>
            </a:r>
            <a:endParaRPr lang="en-US" altLang="ko-KR" sz="2900" dirty="0"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altLang="ko-K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9681" y="1068227"/>
            <a:ext cx="7888960" cy="15001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89681" y="3282805"/>
            <a:ext cx="1357322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946871" y="3639995"/>
            <a:ext cx="571504" cy="2286016"/>
          </a:xfrm>
          <a:prstGeom prst="rect">
            <a:avLst/>
          </a:prstGeom>
        </p:spPr>
        <p:txBody>
          <a:bodyPr vert="eaVert" lIns="91440" tIns="45720" rIns="91440" bIns="45720" rtlCol="0" anchor="ctr">
            <a:normAutofit fontScale="67500" lnSpcReduction="20000"/>
          </a:bodyPr>
          <a:lstStyle/>
          <a:p>
            <a:pPr marL="742950" marR="0" lvl="0" indent="-74295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4400" dirty="0">
                <a:latin typeface="+mj-lt"/>
                <a:ea typeface="+mj-ea"/>
                <a:cs typeface="+mj-cs"/>
              </a:rPr>
              <a:t>종 류</a:t>
            </a:r>
            <a:endParaRPr kumimoji="0" lang="ko-KR" altLang="en-US" sz="44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018441" y="3282805"/>
            <a:ext cx="6460200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512168" cy="5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기능 </a:t>
            </a:r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642910" y="1340768"/>
            <a:ext cx="77153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▶별도 개발한 </a:t>
            </a:r>
            <a:r>
              <a:rPr lang="ko-KR" altLang="en-US" dirty="0">
                <a:solidFill>
                  <a:srgbClr val="FF0000"/>
                </a:solidFill>
              </a:rPr>
              <a:t>설치용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리모컨 </a:t>
            </a:r>
            <a:r>
              <a:rPr lang="ko-KR" altLang="en-US" dirty="0"/>
              <a:t>을 사용하여 손쉽게 설정</a:t>
            </a:r>
            <a:r>
              <a:rPr lang="en-US" altLang="ko-KR" dirty="0"/>
              <a:t>   </a:t>
            </a:r>
          </a:p>
          <a:p>
            <a:pPr>
              <a:defRPr/>
            </a:pPr>
            <a:r>
              <a:rPr lang="en-US" altLang="ko-KR" dirty="0"/>
              <a:t>    ▷ </a:t>
            </a:r>
            <a:r>
              <a:rPr lang="ko-KR" altLang="en-US" dirty="0"/>
              <a:t>노트북이나 핸드폰 불필요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</a:t>
            </a:r>
            <a:r>
              <a:rPr lang="ko-KR" altLang="en-US" dirty="0">
                <a:solidFill>
                  <a:srgbClr val="FF0000"/>
                </a:solidFill>
              </a:rPr>
              <a:t>리모컨</a:t>
            </a:r>
            <a:r>
              <a:rPr lang="ko-KR" altLang="en-US" dirty="0"/>
              <a:t>에 </a:t>
            </a:r>
            <a:r>
              <a:rPr lang="en-US" altLang="ko-KR" dirty="0">
                <a:solidFill>
                  <a:srgbClr val="FF0000"/>
                </a:solidFill>
              </a:rPr>
              <a:t>LCD </a:t>
            </a:r>
            <a:r>
              <a:rPr lang="ko-KR" altLang="en-US" dirty="0">
                <a:solidFill>
                  <a:srgbClr val="FF0000"/>
                </a:solidFill>
              </a:rPr>
              <a:t>사용 </a:t>
            </a:r>
            <a:r>
              <a:rPr lang="en-US" altLang="ko-KR" dirty="0"/>
              <a:t>(</a:t>
            </a:r>
            <a:r>
              <a:rPr lang="ko-KR" altLang="en-US" dirty="0"/>
              <a:t>모든 값을 쉽게 확인</a:t>
            </a:r>
            <a:r>
              <a:rPr lang="en-US" altLang="ko-KR" dirty="0"/>
              <a:t>)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거리</a:t>
            </a:r>
            <a:r>
              <a:rPr lang="en-US" altLang="ko-KR" dirty="0"/>
              <a:t>(</a:t>
            </a:r>
            <a:r>
              <a:rPr lang="ko-KR" altLang="en-US" dirty="0"/>
              <a:t>감도</a:t>
            </a:r>
            <a:r>
              <a:rPr lang="en-US" altLang="ko-KR" dirty="0"/>
              <a:t>)</a:t>
            </a:r>
            <a:r>
              <a:rPr lang="ko-KR" altLang="en-US" dirty="0"/>
              <a:t> 설정 </a:t>
            </a:r>
            <a:r>
              <a:rPr lang="en-US" altLang="ko-KR" dirty="0"/>
              <a:t>: 0~110 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시간 설정</a:t>
            </a:r>
            <a:r>
              <a:rPr lang="en-US" altLang="ko-KR" dirty="0"/>
              <a:t> : 5</a:t>
            </a:r>
            <a:r>
              <a:rPr lang="ko-KR" altLang="en-US" dirty="0"/>
              <a:t>초 </a:t>
            </a:r>
            <a:r>
              <a:rPr lang="en-US" altLang="ko-KR" dirty="0"/>
              <a:t>~ 240</a:t>
            </a:r>
            <a:r>
              <a:rPr lang="ko-KR" altLang="en-US" dirty="0"/>
              <a:t>초 </a:t>
            </a:r>
            <a:r>
              <a:rPr lang="en-US" altLang="ko-KR" dirty="0"/>
              <a:t>(</a:t>
            </a:r>
            <a:r>
              <a:rPr lang="ko-KR" altLang="en-US" dirty="0"/>
              <a:t>또는</a:t>
            </a:r>
            <a:r>
              <a:rPr lang="en-US" altLang="ko-KR" dirty="0"/>
              <a:t> 1</a:t>
            </a:r>
            <a:r>
              <a:rPr lang="ko-KR" altLang="en-US" dirty="0"/>
              <a:t>분 </a:t>
            </a:r>
            <a:r>
              <a:rPr lang="en-US" altLang="ko-KR" dirty="0"/>
              <a:t>~2400</a:t>
            </a:r>
            <a:r>
              <a:rPr lang="ko-KR" altLang="en-US" dirty="0"/>
              <a:t>분</a:t>
            </a:r>
            <a:r>
              <a:rPr lang="en-US" altLang="ko-KR" dirty="0"/>
              <a:t>)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최소 밝기 설정 </a:t>
            </a:r>
            <a:r>
              <a:rPr lang="en-US" altLang="ko-KR" dirty="0"/>
              <a:t>: 250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최대 밝기 설정 </a:t>
            </a:r>
            <a:r>
              <a:rPr lang="en-US" altLang="ko-KR" dirty="0"/>
              <a:t>: 250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상시 모드 </a:t>
            </a:r>
            <a:r>
              <a:rPr lang="en-US" altLang="ko-KR" dirty="0"/>
              <a:t>: 3</a:t>
            </a:r>
            <a:r>
              <a:rPr lang="ko-KR" altLang="en-US" dirty="0"/>
              <a:t>가지 </a:t>
            </a:r>
            <a:r>
              <a:rPr lang="en-US" altLang="ko-KR" dirty="0"/>
              <a:t>(</a:t>
            </a:r>
            <a:r>
              <a:rPr lang="ko-KR" altLang="en-US" dirty="0"/>
              <a:t>상시</a:t>
            </a:r>
            <a:r>
              <a:rPr lang="en-US" altLang="ko-KR" dirty="0"/>
              <a:t> Off,  </a:t>
            </a:r>
            <a:r>
              <a:rPr lang="ko-KR" altLang="en-US" dirty="0"/>
              <a:t>상시</a:t>
            </a:r>
            <a:r>
              <a:rPr lang="en-US" altLang="ko-KR" dirty="0"/>
              <a:t> On, </a:t>
            </a:r>
            <a:r>
              <a:rPr lang="ko-KR" altLang="en-US" dirty="0"/>
              <a:t>센서모드</a:t>
            </a:r>
            <a:r>
              <a:rPr lang="en-US" altLang="ko-KR" dirty="0"/>
              <a:t>) 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센서모드</a:t>
            </a:r>
            <a:r>
              <a:rPr lang="en-US" altLang="ko-KR" dirty="0"/>
              <a:t>).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</a:t>
            </a:r>
            <a:r>
              <a:rPr lang="ko-KR" altLang="en-US" dirty="0">
                <a:solidFill>
                  <a:srgbClr val="FF0000"/>
                </a:solidFill>
              </a:rPr>
              <a:t>소비자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관리자용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  <a:r>
              <a:rPr lang="ko-KR" altLang="en-US" dirty="0">
                <a:solidFill>
                  <a:srgbClr val="FF0000"/>
                </a:solidFill>
              </a:rPr>
              <a:t>리모컨 </a:t>
            </a:r>
            <a:r>
              <a:rPr lang="ko-KR" altLang="en-US" dirty="0"/>
              <a:t>사용으로 </a:t>
            </a:r>
            <a:r>
              <a:rPr lang="en-US" altLang="ko-KR" dirty="0"/>
              <a:t>A/S </a:t>
            </a:r>
            <a:r>
              <a:rPr lang="ko-KR" altLang="en-US" dirty="0"/>
              <a:t>발생시 신속 대처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기능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28" name="직사각형 27"/>
          <p:cNvSpPr/>
          <p:nvPr/>
        </p:nvSpPr>
        <p:spPr>
          <a:xfrm>
            <a:off x="571472" y="3212976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▶그룹 </a:t>
            </a:r>
            <a:r>
              <a:rPr lang="ko-KR" altLang="en-US" dirty="0">
                <a:solidFill>
                  <a:srgbClr val="FF0000"/>
                </a:solidFill>
              </a:rPr>
              <a:t>셋팅 시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시간 단축</a:t>
            </a:r>
            <a:r>
              <a:rPr lang="en-US" altLang="ko-KR" dirty="0"/>
              <a:t>.(</a:t>
            </a:r>
            <a:r>
              <a:rPr lang="ko-KR" altLang="en-US" dirty="0"/>
              <a:t>걸어가면서 리모컨 </a:t>
            </a:r>
            <a:r>
              <a:rPr lang="ko-KR" altLang="en-US" dirty="0">
                <a:solidFill>
                  <a:srgbClr val="FF0000"/>
                </a:solidFill>
              </a:rPr>
              <a:t>한 키</a:t>
            </a:r>
            <a:r>
              <a:rPr lang="ko-KR" altLang="en-US" dirty="0"/>
              <a:t>만 누르면서 진행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등 </a:t>
            </a:r>
            <a:r>
              <a:rPr lang="en-US" altLang="ko-KR" dirty="0"/>
              <a:t>1</a:t>
            </a:r>
            <a:r>
              <a:rPr lang="ko-KR" altLang="en-US" dirty="0"/>
              <a:t>개 세팅 시간 </a:t>
            </a:r>
            <a:r>
              <a:rPr lang="en-US" altLang="ko-KR" dirty="0"/>
              <a:t>: 1</a:t>
            </a:r>
            <a:r>
              <a:rPr lang="ko-KR" altLang="en-US" dirty="0"/>
              <a:t>초 이내 가능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모든 센서 동시 설정기능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세트간 통신 가능 거리에 있는 모든 센서를 </a:t>
            </a:r>
            <a:r>
              <a:rPr lang="en-US" altLang="ko-KR" dirty="0"/>
              <a:t>1</a:t>
            </a:r>
            <a:r>
              <a:rPr lang="ko-KR" altLang="en-US" dirty="0"/>
              <a:t>번에 설정가능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세팅 된 그룹은 제외함</a:t>
            </a:r>
            <a:r>
              <a:rPr lang="en-US" altLang="ko-KR" dirty="0"/>
              <a:t>(</a:t>
            </a:r>
            <a:r>
              <a:rPr lang="ko-KR" altLang="en-US" dirty="0"/>
              <a:t>초기화만</a:t>
            </a:r>
            <a:r>
              <a:rPr lang="en-US" altLang="ko-KR" dirty="0"/>
              <a:t> </a:t>
            </a:r>
            <a:r>
              <a:rPr lang="ko-KR" altLang="en-US" dirty="0"/>
              <a:t>가능</a:t>
            </a:r>
            <a:r>
              <a:rPr lang="en-US" altLang="ko-KR" dirty="0"/>
              <a:t>)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71472" y="1286778"/>
            <a:ext cx="7715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여러 가지 모드로 그룹화 </a:t>
            </a:r>
            <a:r>
              <a:rPr lang="ko-KR" altLang="en-US" dirty="0"/>
              <a:t>가능 </a:t>
            </a:r>
            <a:r>
              <a:rPr lang="en-US" altLang="ko-KR" dirty="0"/>
              <a:t>(</a:t>
            </a:r>
            <a:r>
              <a:rPr lang="ko-KR" altLang="en-US" dirty="0"/>
              <a:t>통로</a:t>
            </a:r>
            <a:r>
              <a:rPr lang="en-US" altLang="ko-KR" dirty="0"/>
              <a:t>, </a:t>
            </a:r>
            <a:r>
              <a:rPr lang="ko-KR" altLang="en-US" dirty="0"/>
              <a:t>교차로</a:t>
            </a:r>
            <a:r>
              <a:rPr lang="en-US" altLang="ko-KR" dirty="0"/>
              <a:t>, </a:t>
            </a:r>
            <a:r>
              <a:rPr lang="ko-KR" altLang="en-US" dirty="0"/>
              <a:t>주차라인</a:t>
            </a:r>
            <a:r>
              <a:rPr lang="en-US" altLang="ko-KR" dirty="0"/>
              <a:t>, </a:t>
            </a:r>
            <a:r>
              <a:rPr lang="ko-KR" altLang="en-US" dirty="0"/>
              <a:t>출입구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 </a:t>
            </a:r>
            <a:r>
              <a:rPr lang="ko-KR" altLang="en-US" dirty="0"/>
              <a:t>통 그룹</a:t>
            </a:r>
            <a:r>
              <a:rPr lang="en-US" altLang="ko-KR" dirty="0"/>
              <a:t>,  </a:t>
            </a:r>
            <a:r>
              <a:rPr lang="ko-KR" altLang="en-US" dirty="0"/>
              <a:t>사이드 그룹</a:t>
            </a:r>
            <a:r>
              <a:rPr lang="en-US" altLang="ko-KR" dirty="0"/>
              <a:t>,  </a:t>
            </a:r>
            <a:r>
              <a:rPr lang="ko-KR" altLang="en-US" dirty="0"/>
              <a:t>순차그룹</a:t>
            </a:r>
            <a:r>
              <a:rPr lang="en-US" altLang="ko-KR" dirty="0"/>
              <a:t>,  </a:t>
            </a:r>
            <a:r>
              <a:rPr lang="ko-KR" altLang="en-US" dirty="0"/>
              <a:t>교차로</a:t>
            </a:r>
            <a:r>
              <a:rPr lang="en-US" altLang="ko-KR" dirty="0"/>
              <a:t>,  </a:t>
            </a:r>
            <a:r>
              <a:rPr lang="ko-KR" altLang="en-US" dirty="0"/>
              <a:t>통로입구 방식 지원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 TX, RX, Tx/Rx </a:t>
            </a:r>
            <a:r>
              <a:rPr lang="ko-KR" altLang="en-US" dirty="0"/>
              <a:t>모드 설정 </a:t>
            </a:r>
            <a:r>
              <a:rPr lang="en-US" altLang="ko-KR" dirty="0"/>
              <a:t>: </a:t>
            </a:r>
            <a:r>
              <a:rPr lang="ko-KR" altLang="en-US" dirty="0" err="1"/>
              <a:t>센싱</a:t>
            </a:r>
            <a:r>
              <a:rPr lang="ko-KR" altLang="en-US" dirty="0"/>
              <a:t> 만 하거나 통신 만 하는 기능 </a:t>
            </a:r>
            <a:endParaRPr lang="en-US" altLang="ko-KR" dirty="0"/>
          </a:p>
          <a:p>
            <a:pPr>
              <a:defRPr/>
            </a:pPr>
            <a:r>
              <a:rPr lang="ko-KR" altLang="en-US" sz="1600" dirty="0"/>
              <a:t>         </a:t>
            </a:r>
            <a:r>
              <a:rPr lang="ko-KR" altLang="en-US" sz="1400" dirty="0"/>
              <a:t>예</a:t>
            </a:r>
            <a:r>
              <a:rPr lang="en-US" altLang="ko-KR" sz="1400" dirty="0"/>
              <a:t>1)</a:t>
            </a:r>
            <a:r>
              <a:rPr lang="ko-KR" altLang="en-US" sz="1400" dirty="0"/>
              <a:t>중앙현관 등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중앙현관 등은 켜 지고 계단 등은 안 켜짐</a:t>
            </a:r>
            <a:endParaRPr lang="en-US" altLang="ko-KR" sz="1400" dirty="0"/>
          </a:p>
          <a:p>
            <a:pPr>
              <a:defRPr/>
            </a:pPr>
            <a:r>
              <a:rPr lang="ko-KR" altLang="en-US" sz="1400" dirty="0"/>
              <a:t>              계단 등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계단 등 켜지고  중앙현관 등도 켜짐</a:t>
            </a:r>
            <a:endParaRPr lang="en-US" altLang="ko-KR" sz="1400" dirty="0"/>
          </a:p>
          <a:p>
            <a:pPr>
              <a:defRPr/>
            </a:pPr>
            <a:r>
              <a:rPr lang="ko-KR" altLang="en-US" sz="1400" dirty="0"/>
              <a:t>          예</a:t>
            </a:r>
            <a:r>
              <a:rPr lang="en-US" altLang="ko-KR" sz="1400" dirty="0"/>
              <a:t>2)</a:t>
            </a:r>
            <a:r>
              <a:rPr lang="ko-KR" altLang="en-US" sz="1400" dirty="0"/>
              <a:t>주차라인</a:t>
            </a:r>
            <a:r>
              <a:rPr lang="en-US" altLang="ko-KR" sz="1400" dirty="0"/>
              <a:t> </a:t>
            </a:r>
            <a:r>
              <a:rPr lang="ko-KR" altLang="en-US" sz="1400" dirty="0"/>
              <a:t>안에서 감지 시 주차안과 앞쪽 통로 등이 동시 켜지고 </a:t>
            </a:r>
            <a:endParaRPr lang="en-US" altLang="ko-KR" sz="1400" dirty="0"/>
          </a:p>
          <a:p>
            <a:pPr>
              <a:defRPr/>
            </a:pPr>
            <a:r>
              <a:rPr lang="en-US" altLang="ko-KR" sz="1400" dirty="0"/>
              <a:t>              </a:t>
            </a:r>
            <a:r>
              <a:rPr lang="ko-KR" altLang="en-US" sz="1400" dirty="0"/>
              <a:t>통로에서 감지 시</a:t>
            </a:r>
            <a:r>
              <a:rPr lang="en-US" altLang="ko-KR" sz="1400" dirty="0"/>
              <a:t> </a:t>
            </a:r>
            <a:r>
              <a:rPr lang="ko-KR" altLang="en-US" sz="1400" dirty="0"/>
              <a:t>통로 등 만 켜지고 주차 안 등은 안 </a:t>
            </a:r>
            <a:r>
              <a:rPr lang="ko-KR" altLang="en-US" sz="1400" dirty="0" err="1"/>
              <a:t>켜짐</a:t>
            </a:r>
            <a:endParaRPr lang="en-US" altLang="ko-KR" sz="1400" dirty="0"/>
          </a:p>
        </p:txBody>
      </p:sp>
      <p:sp>
        <p:nvSpPr>
          <p:cNvPr id="11" name="직사각형 10"/>
          <p:cNvSpPr/>
          <p:nvPr/>
        </p:nvSpPr>
        <p:spPr>
          <a:xfrm>
            <a:off x="571472" y="5138115"/>
            <a:ext cx="7519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같은 그룹 동시설정 기능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세트간 통신 가능 거리에 있는 같은 그룹 센서를 </a:t>
            </a:r>
            <a:r>
              <a:rPr lang="en-US" altLang="ko-KR" dirty="0"/>
              <a:t>1</a:t>
            </a:r>
            <a:r>
              <a:rPr lang="ko-KR" altLang="en-US" dirty="0"/>
              <a:t>번에 설정가능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세팅 된 그룹은 제외함</a:t>
            </a:r>
            <a:r>
              <a:rPr lang="en-US" altLang="ko-KR" dirty="0"/>
              <a:t>(</a:t>
            </a:r>
            <a:r>
              <a:rPr lang="ko-KR" altLang="en-US" dirty="0"/>
              <a:t>초기화만</a:t>
            </a:r>
            <a:r>
              <a:rPr lang="en-US" altLang="ko-KR" dirty="0"/>
              <a:t> </a:t>
            </a:r>
            <a:r>
              <a:rPr lang="ko-KR" altLang="en-US" dirty="0"/>
              <a:t>가능</a:t>
            </a:r>
            <a:r>
              <a:rPr lang="en-US" altLang="ko-KR" dirty="0"/>
              <a:t>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B73BF-E2CE-9FCD-9C65-A44F3AB1F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F6A0AE-6DB9-2037-D217-617FBB49F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기능 </a:t>
            </a:r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8C0225E-209C-0A81-A764-A05DB58C81D4}"/>
              </a:ext>
            </a:extLst>
          </p:cNvPr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37C4524-179B-AB36-52CB-D495D1CA93B5}"/>
              </a:ext>
            </a:extLst>
          </p:cNvPr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C583D3C-79B4-CCF1-58F2-BC7682F6BD91}"/>
              </a:ext>
            </a:extLst>
          </p:cNvPr>
          <p:cNvSpPr/>
          <p:nvPr/>
        </p:nvSpPr>
        <p:spPr>
          <a:xfrm>
            <a:off x="666933" y="1628800"/>
            <a:ext cx="75196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 자동 주파수 변경으로 주위 </a:t>
            </a:r>
            <a:r>
              <a:rPr lang="ko-KR" altLang="en-US" dirty="0">
                <a:solidFill>
                  <a:srgbClr val="FF0000"/>
                </a:solidFill>
              </a:rPr>
              <a:t>주파수 영향 피해 안정적 동작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ko-KR" altLang="en-US" dirty="0"/>
              <a:t>▶ 그룹설정 </a:t>
            </a:r>
            <a:r>
              <a:rPr lang="en-US" altLang="ko-KR" dirty="0"/>
              <a:t>: 3-Block X</a:t>
            </a:r>
            <a:r>
              <a:rPr lang="ko-KR" altLang="en-US" dirty="0"/>
              <a:t> </a:t>
            </a:r>
            <a:r>
              <a:rPr lang="en-US" altLang="ko-KR" dirty="0"/>
              <a:t>(30,000 </a:t>
            </a:r>
            <a:r>
              <a:rPr lang="ko-KR" altLang="en-US" dirty="0"/>
              <a:t>개</a:t>
            </a:r>
            <a:r>
              <a:rPr lang="en-US" altLang="ko-KR" dirty="0"/>
              <a:t>).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▶ 통신 </a:t>
            </a:r>
            <a:r>
              <a:rPr lang="en-US" altLang="ko-KR" dirty="0"/>
              <a:t>RF </a:t>
            </a:r>
            <a:r>
              <a:rPr lang="ko-KR" altLang="en-US" dirty="0"/>
              <a:t>세기설정 </a:t>
            </a:r>
            <a:r>
              <a:rPr lang="en-US" altLang="ko-KR" dirty="0"/>
              <a:t>: 4</a:t>
            </a:r>
            <a:r>
              <a:rPr lang="ko-KR" altLang="en-US" dirty="0"/>
              <a:t>단계</a:t>
            </a:r>
            <a:endParaRPr lang="en-US" altLang="ko-KR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66A1F2A-4256-B5B8-D86D-E22E0F13156B}"/>
              </a:ext>
            </a:extLst>
          </p:cNvPr>
          <p:cNvSpPr/>
          <p:nvPr/>
        </p:nvSpPr>
        <p:spPr>
          <a:xfrm>
            <a:off x="547449" y="3708227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 ▷(</a:t>
            </a:r>
            <a:r>
              <a:rPr lang="ko-KR" altLang="en-US" dirty="0"/>
              <a:t>감시 카메라 오 동작 방지</a:t>
            </a:r>
            <a:r>
              <a:rPr lang="en-US" altLang="ko-KR" dirty="0"/>
              <a:t>,  </a:t>
            </a:r>
            <a:r>
              <a:rPr lang="ko-KR" altLang="en-US" dirty="0"/>
              <a:t>눈 피로 감소</a:t>
            </a:r>
            <a:r>
              <a:rPr lang="en-US" altLang="ko-KR" dirty="0"/>
              <a:t>)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D78EE11-14A3-92BF-6BF3-6BD2D599FFCF}"/>
              </a:ext>
            </a:extLst>
          </p:cNvPr>
          <p:cNvSpPr/>
          <p:nvPr/>
        </p:nvSpPr>
        <p:spPr>
          <a:xfrm>
            <a:off x="666933" y="332239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▶등이 꺼질 때 천천히 부드럽게</a:t>
            </a:r>
            <a:r>
              <a:rPr lang="en-US" altLang="ko-KR" dirty="0"/>
              <a:t> OFF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66933" y="4368717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▶설치</a:t>
            </a:r>
            <a:r>
              <a:rPr lang="en-US" altLang="ko-KR" dirty="0"/>
              <a:t>(</a:t>
            </a:r>
            <a:r>
              <a:rPr lang="ko-KR" altLang="en-US" dirty="0"/>
              <a:t>그룹 세팅</a:t>
            </a:r>
            <a:r>
              <a:rPr lang="en-US" altLang="ko-KR" dirty="0"/>
              <a:t>)</a:t>
            </a:r>
            <a:r>
              <a:rPr lang="ko-KR" altLang="en-US" dirty="0"/>
              <a:t>후 </a:t>
            </a:r>
            <a:r>
              <a:rPr lang="en-US" altLang="ko-KR" dirty="0">
                <a:solidFill>
                  <a:srgbClr val="FF0000"/>
                </a:solidFill>
              </a:rPr>
              <a:t>Group </a:t>
            </a:r>
            <a:r>
              <a:rPr lang="ko-KR" altLang="en-US" dirty="0">
                <a:solidFill>
                  <a:srgbClr val="FF0000"/>
                </a:solidFill>
              </a:rPr>
              <a:t>연동 </a:t>
            </a:r>
            <a:r>
              <a:rPr lang="en-US" altLang="ko-KR" dirty="0">
                <a:solidFill>
                  <a:srgbClr val="FF0000"/>
                </a:solidFill>
              </a:rPr>
              <a:t>Test </a:t>
            </a:r>
            <a:r>
              <a:rPr lang="ko-KR" altLang="en-US" dirty="0">
                <a:solidFill>
                  <a:srgbClr val="FF0000"/>
                </a:solidFill>
              </a:rPr>
              <a:t>기능</a:t>
            </a:r>
            <a:r>
              <a:rPr lang="ko-KR" altLang="en-US" dirty="0"/>
              <a:t>으로 </a:t>
            </a:r>
            <a:r>
              <a:rPr lang="en-US" altLang="ko-KR" dirty="0"/>
              <a:t>Group</a:t>
            </a:r>
            <a:r>
              <a:rPr lang="ko-KR" altLang="en-US" dirty="0"/>
              <a:t> 상태 쉽게 확인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0768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5532D-408C-03E2-A102-DC551A2C2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644E9B-0D2C-B47F-C24B-FA2935187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기능 </a:t>
            </a:r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E20B6AB-0D7C-7EA7-8EAE-2E7261EC8DFB}"/>
              </a:ext>
            </a:extLst>
          </p:cNvPr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90EA40E-1088-621F-A8E7-E6C7BCE4D101}"/>
              </a:ext>
            </a:extLst>
          </p:cNvPr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56F2625-8BEC-43B6-DBF7-45EC6CC1F454}"/>
              </a:ext>
            </a:extLst>
          </p:cNvPr>
          <p:cNvSpPr/>
          <p:nvPr/>
        </p:nvSpPr>
        <p:spPr>
          <a:xfrm>
            <a:off x="665454" y="1494532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▶리모컨 동작 여부를 빠르게 확인 가능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▷</a:t>
            </a:r>
            <a:r>
              <a:rPr lang="ko-KR" altLang="en-US" dirty="0"/>
              <a:t>리모컨 통신시 </a:t>
            </a:r>
            <a:r>
              <a:rPr lang="en-US" altLang="ko-KR" dirty="0"/>
              <a:t>7</a:t>
            </a:r>
            <a:r>
              <a:rPr lang="ko-KR" altLang="en-US" dirty="0"/>
              <a:t>초 동안 </a:t>
            </a:r>
            <a:r>
              <a:rPr lang="en-US" altLang="ko-KR" dirty="0"/>
              <a:t>LED</a:t>
            </a:r>
            <a:r>
              <a:rPr lang="ko-KR" altLang="en-US" dirty="0"/>
              <a:t>등으로 통신 여부 확인가능</a:t>
            </a:r>
            <a:endParaRPr lang="en-US" altLang="ko-KR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F6A7E15-9CD7-282E-F197-7E95BDAD89DE}"/>
              </a:ext>
            </a:extLst>
          </p:cNvPr>
          <p:cNvSpPr/>
          <p:nvPr/>
        </p:nvSpPr>
        <p:spPr>
          <a:xfrm>
            <a:off x="642910" y="2388286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▶생산 연</a:t>
            </a:r>
            <a:r>
              <a:rPr lang="en-US" altLang="ko-KR" dirty="0"/>
              <a:t>/</a:t>
            </a:r>
            <a:r>
              <a:rPr lang="ko-KR" altLang="en-US" dirty="0"/>
              <a:t>월</a:t>
            </a:r>
            <a:r>
              <a:rPr lang="en-US" altLang="ko-KR" dirty="0"/>
              <a:t>, </a:t>
            </a:r>
            <a:r>
              <a:rPr lang="ko-KR" altLang="en-US" dirty="0"/>
              <a:t>프로그램 </a:t>
            </a:r>
            <a:r>
              <a:rPr lang="en-US" altLang="ko-KR" dirty="0"/>
              <a:t>Ver</a:t>
            </a:r>
            <a:r>
              <a:rPr lang="ko-KR" altLang="en-US" dirty="0"/>
              <a:t>을  리모컨으로 쉽게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▷A/S </a:t>
            </a:r>
            <a:r>
              <a:rPr lang="ko-KR" altLang="en-US" dirty="0"/>
              <a:t>기간 확인 등 으로 활용</a:t>
            </a:r>
            <a:endParaRPr lang="en-US" altLang="ko-KR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3A3A18C-F54B-FE0E-AAAC-59EC4BBB24F5}"/>
              </a:ext>
            </a:extLst>
          </p:cNvPr>
          <p:cNvSpPr/>
          <p:nvPr/>
        </p:nvSpPr>
        <p:spPr>
          <a:xfrm>
            <a:off x="642910" y="3239347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▶여러가지 기능 초기화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▷</a:t>
            </a:r>
            <a:r>
              <a:rPr lang="ko-KR" altLang="en-US" dirty="0"/>
              <a:t>그룹</a:t>
            </a:r>
            <a:r>
              <a:rPr lang="en-US" altLang="ko-KR" dirty="0"/>
              <a:t>, </a:t>
            </a:r>
            <a:r>
              <a:rPr lang="ko-KR" altLang="en-US" dirty="0"/>
              <a:t>감도</a:t>
            </a:r>
            <a:r>
              <a:rPr lang="en-US" altLang="ko-KR" dirty="0"/>
              <a:t>, </a:t>
            </a:r>
            <a:r>
              <a:rPr lang="ko-KR" altLang="en-US" dirty="0"/>
              <a:t>최소 밝기</a:t>
            </a:r>
            <a:r>
              <a:rPr lang="en-US" altLang="ko-KR" dirty="0"/>
              <a:t>, </a:t>
            </a:r>
            <a:r>
              <a:rPr lang="ko-KR" altLang="en-US" dirty="0"/>
              <a:t>최대 밝기 등 가 각 초기화 할 수 있고 선택 된    것만 초기화 가능</a:t>
            </a:r>
            <a:endParaRPr lang="en-US" altLang="ko-KR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614B226-1F64-E48D-6043-DCA60C96228B}"/>
              </a:ext>
            </a:extLst>
          </p:cNvPr>
          <p:cNvSpPr/>
          <p:nvPr/>
        </p:nvSpPr>
        <p:spPr>
          <a:xfrm>
            <a:off x="642910" y="4434682"/>
            <a:ext cx="751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Group</a:t>
            </a:r>
            <a:r>
              <a:rPr lang="ko-KR" altLang="en-US" dirty="0"/>
              <a:t>방식 </a:t>
            </a:r>
            <a:r>
              <a:rPr lang="en-US" altLang="ko-KR" dirty="0"/>
              <a:t>: </a:t>
            </a:r>
            <a:r>
              <a:rPr lang="ko-KR" altLang="en-US" dirty="0"/>
              <a:t>무선</a:t>
            </a:r>
            <a:r>
              <a:rPr lang="en-US" altLang="ko-KR" dirty="0"/>
              <a:t>(2.4Ghz) -&gt; </a:t>
            </a:r>
            <a:r>
              <a:rPr lang="ko-KR" altLang="en-US" dirty="0"/>
              <a:t>무선 기술 개발로 </a:t>
            </a:r>
            <a:r>
              <a:rPr lang="en-US" altLang="ko-KR" dirty="0"/>
              <a:t>Error</a:t>
            </a:r>
            <a:r>
              <a:rPr lang="ko-KR" altLang="en-US" dirty="0"/>
              <a:t>율 감소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 err="1"/>
              <a:t>불루투스</a:t>
            </a:r>
            <a:r>
              <a:rPr lang="ko-KR" altLang="en-US" dirty="0"/>
              <a:t> 나</a:t>
            </a:r>
            <a:r>
              <a:rPr lang="en-US" altLang="ko-KR" dirty="0"/>
              <a:t> </a:t>
            </a:r>
            <a:r>
              <a:rPr lang="ko-KR" altLang="en-US" dirty="0" err="1"/>
              <a:t>지그비</a:t>
            </a:r>
            <a:r>
              <a:rPr lang="ko-KR" altLang="en-US" dirty="0"/>
              <a:t> 통신 사용보다 안정성 확보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83764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사양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76136" y="128665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▶동작 전압 </a:t>
            </a:r>
            <a:r>
              <a:rPr lang="en-US" altLang="ko-KR" dirty="0"/>
              <a:t>: DC36V / MAX40V (</a:t>
            </a:r>
            <a:r>
              <a:rPr lang="ko-KR" altLang="en-US" dirty="0"/>
              <a:t>센서 </a:t>
            </a:r>
            <a:r>
              <a:rPr lang="en-US" altLang="ko-KR" dirty="0"/>
              <a:t>: DC12V ~ DC 42V  MAX : 45V)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566304" y="227371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▶센서 감지 거리 </a:t>
            </a:r>
            <a:r>
              <a:rPr lang="en-US" altLang="ko-KR" dirty="0"/>
              <a:t> ( </a:t>
            </a:r>
            <a:r>
              <a:rPr lang="ko-KR" altLang="en-US" dirty="0"/>
              <a:t>주위 환경에 따라 차이 남</a:t>
            </a:r>
            <a:r>
              <a:rPr lang="en-US" altLang="ko-KR" dirty="0"/>
              <a:t>)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66304" y="1924281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Dimming</a:t>
            </a:r>
            <a:r>
              <a:rPr lang="ko-KR" altLang="en-US" dirty="0"/>
              <a:t> 방식 </a:t>
            </a:r>
            <a:r>
              <a:rPr lang="en-US" altLang="ko-KR" dirty="0"/>
              <a:t>: PWM </a:t>
            </a:r>
            <a:r>
              <a:rPr lang="ko-KR" altLang="en-US" dirty="0"/>
              <a:t>방식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62392" y="2547040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▷ </a:t>
            </a:r>
            <a:r>
              <a:rPr lang="ko-KR" altLang="en-US" dirty="0"/>
              <a:t>반경</a:t>
            </a:r>
            <a:r>
              <a:rPr lang="en-US" altLang="ko-KR" dirty="0"/>
              <a:t>  0 ~ 5M (3 - 5M </a:t>
            </a:r>
            <a:r>
              <a:rPr lang="ko-KR" altLang="en-US" dirty="0"/>
              <a:t>반원</a:t>
            </a:r>
            <a:r>
              <a:rPr lang="en-US" altLang="ko-KR" dirty="0"/>
              <a:t>) ( </a:t>
            </a:r>
            <a:r>
              <a:rPr lang="ko-KR" altLang="en-US" dirty="0"/>
              <a:t>앞면 최대 </a:t>
            </a:r>
            <a:r>
              <a:rPr lang="en-US" altLang="ko-KR" dirty="0"/>
              <a:t>7M) </a:t>
            </a:r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552087" y="285913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Group</a:t>
            </a:r>
            <a:r>
              <a:rPr lang="ko-KR" altLang="en-US" dirty="0"/>
              <a:t> 연동 통신거리 </a:t>
            </a:r>
            <a:r>
              <a:rPr lang="en-US" altLang="ko-KR" dirty="0"/>
              <a:t>: </a:t>
            </a:r>
            <a:r>
              <a:rPr lang="ko-KR" altLang="en-US" dirty="0"/>
              <a:t>세트간 통신으로 거리 무제한 </a:t>
            </a:r>
            <a:r>
              <a:rPr lang="en-US" altLang="ko-KR" sz="1400" dirty="0"/>
              <a:t>(1Set </a:t>
            </a:r>
            <a:r>
              <a:rPr lang="ko-KR" altLang="en-US" sz="1400" dirty="0"/>
              <a:t>출력거리 </a:t>
            </a:r>
            <a:r>
              <a:rPr lang="en-US" altLang="ko-KR" sz="1400" dirty="0"/>
              <a:t>: 10M)</a:t>
            </a:r>
            <a:endParaRPr lang="en-US" altLang="ko-KR" dirty="0"/>
          </a:p>
        </p:txBody>
      </p:sp>
      <p:sp>
        <p:nvSpPr>
          <p:cNvPr id="16" name="직사각형 15"/>
          <p:cNvSpPr/>
          <p:nvPr/>
        </p:nvSpPr>
        <p:spPr>
          <a:xfrm>
            <a:off x="556472" y="3195073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MAX IDE</a:t>
            </a:r>
            <a:r>
              <a:rPr lang="ko-KR" altLang="en-US" dirty="0"/>
              <a:t> 설정</a:t>
            </a:r>
            <a:r>
              <a:rPr lang="en-US" altLang="ko-KR" dirty="0"/>
              <a:t> </a:t>
            </a:r>
            <a:r>
              <a:rPr lang="ko-KR" altLang="en-US" dirty="0"/>
              <a:t>개수 </a:t>
            </a:r>
            <a:r>
              <a:rPr lang="en-US" altLang="ko-KR" dirty="0"/>
              <a:t>:  30,000</a:t>
            </a:r>
            <a:r>
              <a:rPr lang="ko-KR" altLang="en-US" dirty="0"/>
              <a:t> </a:t>
            </a:r>
            <a:r>
              <a:rPr lang="en-US" altLang="ko-KR" dirty="0"/>
              <a:t>X  3  = 90,000</a:t>
            </a:r>
            <a:r>
              <a:rPr lang="ko-KR" altLang="en-US" dirty="0"/>
              <a:t>개</a:t>
            </a:r>
            <a:endParaRPr lang="en-US" altLang="ko-KR" dirty="0"/>
          </a:p>
        </p:txBody>
      </p:sp>
      <p:sp>
        <p:nvSpPr>
          <p:cNvPr id="20" name="직사각형 19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566304" y="351746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 Group </a:t>
            </a:r>
            <a:r>
              <a:rPr lang="ko-KR" altLang="en-US" dirty="0"/>
              <a:t>연동 방식 </a:t>
            </a:r>
            <a:r>
              <a:rPr lang="en-US" altLang="ko-KR" dirty="0"/>
              <a:t>: </a:t>
            </a:r>
            <a:r>
              <a:rPr lang="ko-KR" altLang="en-US" dirty="0"/>
              <a:t>통 그룹</a:t>
            </a:r>
            <a:r>
              <a:rPr lang="en-US" altLang="ko-KR" dirty="0"/>
              <a:t> , </a:t>
            </a:r>
            <a:r>
              <a:rPr lang="ko-KR" altLang="en-US" dirty="0"/>
              <a:t>순차그룹</a:t>
            </a:r>
            <a:r>
              <a:rPr lang="en-US" altLang="ko-KR" dirty="0"/>
              <a:t>, </a:t>
            </a:r>
            <a:r>
              <a:rPr lang="ko-KR" altLang="en-US" dirty="0"/>
              <a:t>통</a:t>
            </a:r>
            <a:r>
              <a:rPr lang="en-US" altLang="ko-KR" dirty="0"/>
              <a:t>+</a:t>
            </a:r>
            <a:r>
              <a:rPr lang="ko-KR" altLang="en-US" dirty="0"/>
              <a:t>순차방식 모두가능</a:t>
            </a:r>
            <a:endParaRPr lang="en-US" altLang="ko-KR" dirty="0"/>
          </a:p>
        </p:txBody>
      </p:sp>
      <p:sp>
        <p:nvSpPr>
          <p:cNvPr id="27" name="직사각형 26"/>
          <p:cNvSpPr/>
          <p:nvPr/>
        </p:nvSpPr>
        <p:spPr>
          <a:xfrm>
            <a:off x="576136" y="157485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 err="1"/>
              <a:t>Groop</a:t>
            </a:r>
            <a:r>
              <a:rPr lang="ko-KR" altLang="en-US" dirty="0"/>
              <a:t>용 통신 주파수 </a:t>
            </a:r>
            <a:r>
              <a:rPr lang="en-US" altLang="ko-KR" dirty="0"/>
              <a:t>: 2.4Ghz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66304" y="3851017"/>
            <a:ext cx="76795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▶거리</a:t>
            </a:r>
            <a:r>
              <a:rPr lang="en-US" altLang="ko-KR" dirty="0"/>
              <a:t>(</a:t>
            </a:r>
            <a:r>
              <a:rPr lang="ko-KR" altLang="en-US" dirty="0"/>
              <a:t>감도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/>
              <a:t>: 110</a:t>
            </a:r>
            <a:r>
              <a:rPr lang="ko-KR" altLang="en-US" dirty="0"/>
              <a:t>단계 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100)</a:t>
            </a:r>
          </a:p>
          <a:p>
            <a:pPr>
              <a:defRPr/>
            </a:pPr>
            <a:r>
              <a:rPr lang="ko-KR" altLang="en-US" dirty="0"/>
              <a:t>▶시간 </a:t>
            </a:r>
            <a:r>
              <a:rPr lang="en-US" altLang="ko-KR" dirty="0"/>
              <a:t>: 1</a:t>
            </a:r>
            <a:r>
              <a:rPr lang="ko-KR" altLang="en-US" dirty="0"/>
              <a:t>분 </a:t>
            </a:r>
            <a:r>
              <a:rPr lang="en-US" altLang="ko-KR" dirty="0"/>
              <a:t>~ 240</a:t>
            </a:r>
            <a:r>
              <a:rPr lang="ko-KR" altLang="en-US" dirty="0"/>
              <a:t>분</a:t>
            </a:r>
            <a:endParaRPr lang="en-US" altLang="ko-KR" dirty="0"/>
          </a:p>
          <a:p>
            <a:pPr>
              <a:defRPr/>
            </a:pPr>
            <a:r>
              <a:rPr lang="ko-KR" altLang="en-US" dirty="0"/>
              <a:t>▶최소밝기</a:t>
            </a:r>
            <a:r>
              <a:rPr lang="en-US" altLang="ko-KR" dirty="0"/>
              <a:t>, </a:t>
            </a:r>
            <a:r>
              <a:rPr lang="ko-KR" altLang="en-US" dirty="0"/>
              <a:t>최소밝기 설정 </a:t>
            </a:r>
            <a:r>
              <a:rPr lang="en-US" altLang="ko-KR" dirty="0"/>
              <a:t>: 100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r>
              <a:rPr lang="ko-KR" altLang="en-US" dirty="0"/>
              <a:t>▶상시 모드 </a:t>
            </a:r>
            <a:r>
              <a:rPr lang="en-US" altLang="ko-KR" dirty="0"/>
              <a:t>: 3</a:t>
            </a:r>
            <a:r>
              <a:rPr lang="ko-KR" altLang="en-US" dirty="0"/>
              <a:t>가지 </a:t>
            </a:r>
            <a:r>
              <a:rPr lang="en-US" altLang="ko-KR" dirty="0"/>
              <a:t>(</a:t>
            </a:r>
            <a:r>
              <a:rPr lang="ko-KR" altLang="en-US" dirty="0"/>
              <a:t>상시</a:t>
            </a:r>
            <a:r>
              <a:rPr lang="en-US" altLang="ko-KR" dirty="0"/>
              <a:t> Off,  </a:t>
            </a:r>
            <a:r>
              <a:rPr lang="ko-KR" altLang="en-US" dirty="0"/>
              <a:t>상시</a:t>
            </a:r>
            <a:r>
              <a:rPr lang="en-US" altLang="ko-KR" dirty="0"/>
              <a:t> On, </a:t>
            </a:r>
            <a:r>
              <a:rPr lang="ko-KR" altLang="en-US" dirty="0"/>
              <a:t>센서모드</a:t>
            </a:r>
            <a:r>
              <a:rPr lang="en-US" altLang="ko-KR" dirty="0"/>
              <a:t>) 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센서모드</a:t>
            </a:r>
            <a:r>
              <a:rPr lang="en-US" altLang="ko-KR" dirty="0"/>
              <a:t>).</a:t>
            </a:r>
          </a:p>
          <a:p>
            <a:pPr>
              <a:defRPr/>
            </a:pPr>
            <a:r>
              <a:rPr lang="ko-KR" altLang="en-US" dirty="0"/>
              <a:t>▶그룹설정 최대 개수 </a:t>
            </a:r>
            <a:r>
              <a:rPr lang="en-US" altLang="ko-KR" dirty="0"/>
              <a:t>: 3-Block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각각 </a:t>
            </a:r>
            <a:r>
              <a:rPr lang="en-US" altLang="ko-KR" dirty="0"/>
              <a:t>30,000 </a:t>
            </a:r>
            <a:r>
              <a:rPr lang="ko-KR" altLang="en-US" dirty="0"/>
              <a:t>개 </a:t>
            </a:r>
            <a:r>
              <a:rPr lang="en-US" altLang="ko-KR" dirty="0"/>
              <a:t>: </a:t>
            </a:r>
            <a:r>
              <a:rPr lang="ko-KR" altLang="en-US" dirty="0"/>
              <a:t>총 </a:t>
            </a:r>
            <a:r>
              <a:rPr lang="en-US" altLang="ko-KR" dirty="0"/>
              <a:t>90,000</a:t>
            </a:r>
            <a:r>
              <a:rPr lang="ko-KR" altLang="en-US" dirty="0"/>
              <a:t>개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626</Words>
  <Application>Microsoft Office PowerPoint</Application>
  <PresentationFormat>화면 슬라이드 쇼(4:3)</PresentationFormat>
  <Paragraphs>70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9" baseType="lpstr">
      <vt:lpstr>맑은 고딕</vt:lpstr>
      <vt:lpstr>Arial</vt:lpstr>
      <vt:lpstr>Office 테마</vt:lpstr>
      <vt:lpstr>센서 기능</vt:lpstr>
      <vt:lpstr>기능 1</vt:lpstr>
      <vt:lpstr>기능 2</vt:lpstr>
      <vt:lpstr>기능 3</vt:lpstr>
      <vt:lpstr>기능 4</vt:lpstr>
      <vt:lpstr>제품 사양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센서별 장단점</dc:title>
  <dc:creator>lksu_O</dc:creator>
  <cp:lastModifiedBy>경수 임</cp:lastModifiedBy>
  <cp:revision>159</cp:revision>
  <dcterms:created xsi:type="dcterms:W3CDTF">2017-03-08T02:35:09Z</dcterms:created>
  <dcterms:modified xsi:type="dcterms:W3CDTF">2025-06-05T06:53:30Z</dcterms:modified>
</cp:coreProperties>
</file>