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59" r:id="rId5"/>
    <p:sldId id="263" r:id="rId6"/>
    <p:sldId id="262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378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19A21-F3CF-4CC7-AC70-D04DB1E1E47F}" type="datetimeFigureOut">
              <a:rPr lang="ko-KR" altLang="en-US" smtClean="0"/>
              <a:pPr/>
              <a:t>2025-06-17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77105" y="949100"/>
            <a:ext cx="7960968" cy="1738452"/>
          </a:xfrm>
        </p:spPr>
        <p:txBody>
          <a:bodyPr>
            <a:normAutofit/>
          </a:bodyPr>
          <a:lstStyle/>
          <a:p>
            <a:r>
              <a:rPr lang="ko-KR" altLang="en-US" sz="3600" dirty="0"/>
              <a:t>센서 장점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2036650" y="3933056"/>
            <a:ext cx="5991734" cy="179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742950" lvl="0" indent="-742950">
              <a:spcBef>
                <a:spcPct val="0"/>
              </a:spcBef>
              <a:buAutoNum type="arabicPeriod"/>
              <a:defRPr/>
            </a:pPr>
            <a:r>
              <a:rPr lang="en-US" altLang="ko-KR" sz="4400" dirty="0">
                <a:latin typeface="+mj-lt"/>
                <a:ea typeface="+mj-ea"/>
                <a:cs typeface="+mj-cs"/>
              </a:rPr>
              <a:t>PIR </a:t>
            </a:r>
            <a:r>
              <a:rPr lang="ko-KR" altLang="en-US" sz="4400" dirty="0">
                <a:latin typeface="+mj-lt"/>
                <a:ea typeface="+mj-ea"/>
                <a:cs typeface="+mj-cs"/>
              </a:rPr>
              <a:t>무선통신 센서</a:t>
            </a:r>
            <a:r>
              <a:rPr lang="en-US" altLang="ko-KR" sz="4400" dirty="0"/>
              <a:t> </a:t>
            </a:r>
          </a:p>
          <a:p>
            <a:pPr lvl="0">
              <a:spcBef>
                <a:spcPct val="0"/>
              </a:spcBef>
              <a:defRPr/>
            </a:pPr>
            <a:r>
              <a:rPr lang="en-US" altLang="ko-KR" sz="2900" dirty="0"/>
              <a:t>     (</a:t>
            </a:r>
            <a:r>
              <a:rPr lang="ko-KR" altLang="en-US" sz="2900" dirty="0"/>
              <a:t>통신 </a:t>
            </a:r>
            <a:r>
              <a:rPr lang="en-US" altLang="ko-KR" sz="2900" dirty="0"/>
              <a:t>: RF2.4Ghz </a:t>
            </a:r>
            <a:r>
              <a:rPr lang="ko-KR" altLang="en-US" sz="2900" dirty="0"/>
              <a:t>무선</a:t>
            </a:r>
            <a:r>
              <a:rPr lang="en-US" altLang="ko-KR" sz="2900" dirty="0"/>
              <a:t>)</a:t>
            </a:r>
            <a:endParaRPr lang="en-US" altLang="ko-KR" sz="2900" dirty="0"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altLang="ko-K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9681" y="1068227"/>
            <a:ext cx="7888960" cy="15001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89681" y="3282805"/>
            <a:ext cx="1357322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946871" y="3639995"/>
            <a:ext cx="571504" cy="2286016"/>
          </a:xfrm>
          <a:prstGeom prst="rect">
            <a:avLst/>
          </a:prstGeom>
        </p:spPr>
        <p:txBody>
          <a:bodyPr vert="eaVert" lIns="91440" tIns="45720" rIns="91440" bIns="45720" rtlCol="0" anchor="ctr">
            <a:normAutofit fontScale="67500" lnSpcReduction="20000"/>
          </a:bodyPr>
          <a:lstStyle/>
          <a:p>
            <a:pPr marL="742950" marR="0" lvl="0" indent="-74295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4400" dirty="0">
                <a:latin typeface="+mj-lt"/>
                <a:ea typeface="+mj-ea"/>
                <a:cs typeface="+mj-cs"/>
              </a:rPr>
              <a:t>종 류</a:t>
            </a:r>
            <a:endParaRPr kumimoji="0" lang="ko-KR" altLang="en-US" sz="44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018441" y="3282805"/>
            <a:ext cx="6460200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512168" cy="5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장점 </a:t>
            </a:r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571472" y="1340768"/>
            <a:ext cx="778674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 모든 설정 별도 개발한 </a:t>
            </a:r>
            <a:r>
              <a:rPr lang="ko-KR" altLang="en-US" dirty="0">
                <a:solidFill>
                  <a:srgbClr val="FF0000"/>
                </a:solidFill>
              </a:rPr>
              <a:t>설치용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리모컨</a:t>
            </a:r>
            <a:r>
              <a:rPr lang="ko-KR" altLang="en-US" dirty="0"/>
              <a:t>을 사용하여 </a:t>
            </a:r>
            <a:r>
              <a:rPr lang="ko-KR" altLang="en-US" dirty="0">
                <a:solidFill>
                  <a:srgbClr val="FF0000"/>
                </a:solidFill>
              </a:rPr>
              <a:t>빠르고 손쉽게 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ko-KR" dirty="0">
                <a:solidFill>
                  <a:srgbClr val="FF0000"/>
                </a:solidFill>
              </a:rPr>
              <a:t>    </a:t>
            </a:r>
            <a:r>
              <a:rPr lang="ko-KR" altLang="en-US" dirty="0"/>
              <a:t>설정 가능 합니다</a:t>
            </a:r>
            <a:r>
              <a:rPr lang="en-US" altLang="ko-KR" dirty="0"/>
              <a:t>.   </a:t>
            </a:r>
          </a:p>
          <a:p>
            <a:pPr>
              <a:defRPr/>
            </a:pPr>
            <a:r>
              <a:rPr lang="ko-KR" altLang="en-US" dirty="0"/>
              <a:t>     </a:t>
            </a:r>
            <a:r>
              <a:rPr lang="en-US" altLang="ko-KR" dirty="0"/>
              <a:t>-&gt;</a:t>
            </a:r>
            <a:r>
              <a:rPr lang="ko-KR" altLang="en-US" dirty="0"/>
              <a:t>노트북이나 핸드폰 불필요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별도 개발한 </a:t>
            </a:r>
            <a:r>
              <a:rPr lang="en-US" altLang="ko-KR" dirty="0"/>
              <a:t>RF </a:t>
            </a:r>
            <a:r>
              <a:rPr lang="ko-KR" altLang="en-US" dirty="0"/>
              <a:t>통신</a:t>
            </a:r>
            <a:r>
              <a:rPr lang="en-US" altLang="ko-KR" dirty="0"/>
              <a:t> </a:t>
            </a:r>
            <a:r>
              <a:rPr lang="ko-KR" altLang="en-US" dirty="0"/>
              <a:t>프로토콜을 이용하여 블루투스 같은 </a:t>
            </a:r>
            <a:r>
              <a:rPr lang="ko-KR" altLang="en-US" dirty="0" err="1">
                <a:solidFill>
                  <a:srgbClr val="FF0000"/>
                </a:solidFill>
              </a:rPr>
              <a:t>페어링</a:t>
            </a:r>
            <a:r>
              <a:rPr lang="ko-KR" altLang="en-US" dirty="0"/>
              <a:t> 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</a:t>
            </a:r>
            <a:r>
              <a:rPr lang="ko-KR" altLang="en-US" dirty="0">
                <a:solidFill>
                  <a:srgbClr val="FF0000"/>
                </a:solidFill>
              </a:rPr>
              <a:t>시간이 필요 없어 </a:t>
            </a:r>
            <a:r>
              <a:rPr lang="ko-KR" altLang="en-US" dirty="0"/>
              <a:t>빠른 설정이 가능 합니다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  <a:p>
            <a:pPr>
              <a:defRPr/>
            </a:pPr>
            <a:r>
              <a:rPr lang="ko-KR" altLang="en-US" dirty="0"/>
              <a:t>    </a:t>
            </a:r>
            <a:r>
              <a:rPr lang="en-US" altLang="ko-KR" dirty="0"/>
              <a:t>-&gt;</a:t>
            </a:r>
            <a:r>
              <a:rPr lang="ko-KR" altLang="en-US" dirty="0"/>
              <a:t>그룹 설정 시 리모컨 </a:t>
            </a:r>
            <a:r>
              <a:rPr lang="en-US" altLang="ko-KR" dirty="0"/>
              <a:t>Key 1</a:t>
            </a:r>
            <a:r>
              <a:rPr lang="ko-KR" altLang="en-US" dirty="0"/>
              <a:t>개만 누르고 지나가면 세팅이 완료됩니다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세트간 통신가능 거리에 있는 </a:t>
            </a:r>
            <a:r>
              <a:rPr lang="ko-KR" altLang="en-US" dirty="0">
                <a:solidFill>
                  <a:srgbClr val="FF0000"/>
                </a:solidFill>
              </a:rPr>
              <a:t>모든 센서를 </a:t>
            </a:r>
            <a:r>
              <a:rPr lang="en-US" altLang="ko-KR" dirty="0">
                <a:solidFill>
                  <a:srgbClr val="FF0000"/>
                </a:solidFill>
              </a:rPr>
              <a:t>1</a:t>
            </a:r>
            <a:r>
              <a:rPr lang="ko-KR" altLang="en-US" dirty="0">
                <a:solidFill>
                  <a:srgbClr val="FF0000"/>
                </a:solidFill>
              </a:rPr>
              <a:t>번에 설정가능 </a:t>
            </a:r>
            <a:r>
              <a:rPr lang="ko-KR" altLang="en-US" dirty="0"/>
              <a:t>합니다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ko-KR" altLang="en-US" dirty="0"/>
              <a:t>    </a:t>
            </a:r>
            <a:r>
              <a:rPr lang="en-US" altLang="ko-KR" dirty="0"/>
              <a:t>-&gt;</a:t>
            </a:r>
            <a:r>
              <a:rPr lang="ko-KR" altLang="en-US" dirty="0"/>
              <a:t>예</a:t>
            </a:r>
            <a:r>
              <a:rPr lang="en-US" altLang="ko-KR" dirty="0"/>
              <a:t>) </a:t>
            </a:r>
            <a:r>
              <a:rPr lang="ko-KR" altLang="en-US" dirty="0"/>
              <a:t>공사 중 상시모드 세팅</a:t>
            </a:r>
            <a:r>
              <a:rPr lang="en-US" altLang="ko-KR" dirty="0"/>
              <a:t>/</a:t>
            </a:r>
            <a:r>
              <a:rPr lang="ko-KR" altLang="en-US" dirty="0"/>
              <a:t>해제 시 리모컨 </a:t>
            </a:r>
            <a:r>
              <a:rPr lang="en-US" altLang="ko-KR" dirty="0"/>
              <a:t>Key 1</a:t>
            </a:r>
            <a:r>
              <a:rPr lang="ko-KR" altLang="en-US" dirty="0"/>
              <a:t>번만 누름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 -&gt;</a:t>
            </a:r>
            <a:r>
              <a:rPr lang="ko-KR" altLang="en-US" dirty="0"/>
              <a:t>세팅 된 그룹 번호는 바뀌지 않음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세트간 통신가능 거리에 있는 같은 </a:t>
            </a:r>
            <a:r>
              <a:rPr lang="ko-KR" altLang="en-US" dirty="0">
                <a:solidFill>
                  <a:srgbClr val="FF0000"/>
                </a:solidFill>
              </a:rPr>
              <a:t>그룹 센서를 </a:t>
            </a:r>
            <a:r>
              <a:rPr lang="en-US" altLang="ko-KR" dirty="0">
                <a:solidFill>
                  <a:srgbClr val="FF0000"/>
                </a:solidFill>
              </a:rPr>
              <a:t>1</a:t>
            </a:r>
            <a:r>
              <a:rPr lang="ko-KR" altLang="en-US" dirty="0">
                <a:solidFill>
                  <a:srgbClr val="FF0000"/>
                </a:solidFill>
              </a:rPr>
              <a:t>번에 설정가능 </a:t>
            </a:r>
            <a:r>
              <a:rPr lang="ko-KR" altLang="en-US" dirty="0"/>
              <a:t>합니다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</a:t>
            </a:r>
            <a:r>
              <a:rPr lang="ko-KR" altLang="en-US" dirty="0">
                <a:solidFill>
                  <a:srgbClr val="FF0000"/>
                </a:solidFill>
              </a:rPr>
              <a:t>소비자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관리자용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  <a:r>
              <a:rPr lang="ko-KR" altLang="en-US" dirty="0">
                <a:solidFill>
                  <a:srgbClr val="FF0000"/>
                </a:solidFill>
              </a:rPr>
              <a:t>리모컨 </a:t>
            </a:r>
            <a:r>
              <a:rPr lang="ko-KR" altLang="en-US" dirty="0"/>
              <a:t>사용으로 </a:t>
            </a:r>
            <a:r>
              <a:rPr lang="en-US" altLang="ko-KR" dirty="0"/>
              <a:t>A/S </a:t>
            </a:r>
            <a:r>
              <a:rPr lang="ko-KR" altLang="en-US" dirty="0"/>
              <a:t>발생시 신속 대처 가능 합니다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 -&gt;</a:t>
            </a:r>
            <a:r>
              <a:rPr lang="ko-KR" altLang="en-US" dirty="0"/>
              <a:t>예</a:t>
            </a:r>
            <a:r>
              <a:rPr lang="en-US" altLang="ko-KR" dirty="0"/>
              <a:t>) </a:t>
            </a:r>
            <a:r>
              <a:rPr lang="ko-KR" altLang="en-US" dirty="0"/>
              <a:t>상시모드 동작 세팅 시 관리실에 비치된 리모컨으로 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       </a:t>
            </a:r>
            <a:r>
              <a:rPr lang="ko-KR" altLang="en-US" dirty="0"/>
              <a:t>사용자가 직접 세팅 가능</a:t>
            </a:r>
            <a:r>
              <a:rPr lang="en-US" altLang="ko-KR" dirty="0"/>
              <a:t>.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88488-7919-46BE-CCDE-296086B92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34864C-3859-C934-B3CF-62C4BD6CDE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장점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0228EC0-21F6-A2C8-9D44-EF7F0D742F18}"/>
              </a:ext>
            </a:extLst>
          </p:cNvPr>
          <p:cNvSpPr/>
          <p:nvPr/>
        </p:nvSpPr>
        <p:spPr>
          <a:xfrm>
            <a:off x="642910" y="1340768"/>
            <a:ext cx="77153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 </a:t>
            </a:r>
            <a:r>
              <a:rPr lang="ko-KR" altLang="en-US" dirty="0">
                <a:solidFill>
                  <a:srgbClr val="FF0000"/>
                </a:solidFill>
              </a:rPr>
              <a:t>리모컨</a:t>
            </a:r>
            <a:r>
              <a:rPr lang="ko-KR" altLang="en-US" dirty="0"/>
              <a:t>에 </a:t>
            </a:r>
            <a:r>
              <a:rPr lang="en-US" altLang="ko-KR" dirty="0">
                <a:solidFill>
                  <a:srgbClr val="FF0000"/>
                </a:solidFill>
              </a:rPr>
              <a:t>LCD</a:t>
            </a:r>
            <a:r>
              <a:rPr lang="ko-KR" altLang="en-US" dirty="0">
                <a:solidFill>
                  <a:srgbClr val="FF0000"/>
                </a:solidFill>
              </a:rPr>
              <a:t>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사용 </a:t>
            </a:r>
            <a:r>
              <a:rPr lang="ko-KR" altLang="en-US" dirty="0"/>
              <a:t>하여 모든 값을 쉽게 확인 가능 합니다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상시 모드 </a:t>
            </a:r>
            <a:r>
              <a:rPr lang="en-US" altLang="ko-KR" dirty="0"/>
              <a:t> 3</a:t>
            </a:r>
            <a:r>
              <a:rPr lang="ko-KR" altLang="en-US" dirty="0"/>
              <a:t>가지를 지원하여 상황에 맞게 설정하여 사용 가능 합니다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 -&gt;</a:t>
            </a:r>
            <a:r>
              <a:rPr lang="ko-KR" altLang="en-US" dirty="0">
                <a:solidFill>
                  <a:srgbClr val="FF0000"/>
                </a:solidFill>
              </a:rPr>
              <a:t>상시</a:t>
            </a:r>
            <a:r>
              <a:rPr lang="en-US" altLang="ko-KR" dirty="0">
                <a:solidFill>
                  <a:srgbClr val="FF0000"/>
                </a:solidFill>
              </a:rPr>
              <a:t> Off,  </a:t>
            </a:r>
            <a:r>
              <a:rPr lang="ko-KR" altLang="en-US" dirty="0">
                <a:solidFill>
                  <a:srgbClr val="FF0000"/>
                </a:solidFill>
              </a:rPr>
              <a:t>상시</a:t>
            </a:r>
            <a:r>
              <a:rPr lang="en-US" altLang="ko-KR" dirty="0">
                <a:solidFill>
                  <a:srgbClr val="FF0000"/>
                </a:solidFill>
              </a:rPr>
              <a:t> On, </a:t>
            </a:r>
            <a:r>
              <a:rPr lang="ko-KR" altLang="en-US" dirty="0">
                <a:solidFill>
                  <a:srgbClr val="FF0000"/>
                </a:solidFill>
              </a:rPr>
              <a:t>센서모드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거리</a:t>
            </a:r>
            <a:r>
              <a:rPr lang="en-US" altLang="ko-KR" dirty="0"/>
              <a:t>(</a:t>
            </a:r>
            <a:r>
              <a:rPr lang="ko-KR" altLang="en-US" dirty="0"/>
              <a:t>감도</a:t>
            </a:r>
            <a:r>
              <a:rPr lang="en-US" altLang="ko-KR" dirty="0"/>
              <a:t>)</a:t>
            </a:r>
            <a:r>
              <a:rPr lang="ko-KR" altLang="en-US" dirty="0"/>
              <a:t>를 미세 조정 가능 합니다</a:t>
            </a:r>
            <a:r>
              <a:rPr lang="en-US" altLang="ko-KR" dirty="0"/>
              <a:t>. -&gt; </a:t>
            </a:r>
            <a:r>
              <a:rPr lang="ko-KR" altLang="en-US" dirty="0"/>
              <a:t>총</a:t>
            </a:r>
            <a:r>
              <a:rPr lang="en-US" altLang="ko-KR" dirty="0"/>
              <a:t> 110 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최소 밝기를 미세 조정 가능 합니다</a:t>
            </a:r>
            <a:r>
              <a:rPr lang="en-US" altLang="ko-KR" dirty="0"/>
              <a:t>. -&gt; </a:t>
            </a:r>
            <a:r>
              <a:rPr lang="ko-KR" altLang="en-US" dirty="0"/>
              <a:t>총</a:t>
            </a:r>
            <a:r>
              <a:rPr lang="en-US" altLang="ko-KR" dirty="0"/>
              <a:t> 250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최대 밝기를 미세 조정 가능 합니다</a:t>
            </a:r>
            <a:r>
              <a:rPr lang="en-US" altLang="ko-KR" dirty="0"/>
              <a:t>. -&gt; </a:t>
            </a:r>
            <a:r>
              <a:rPr lang="ko-KR" altLang="en-US" dirty="0"/>
              <a:t>총</a:t>
            </a:r>
            <a:r>
              <a:rPr lang="en-US" altLang="ko-KR" dirty="0"/>
              <a:t> 250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▶리모컨 동작</a:t>
            </a:r>
            <a:r>
              <a:rPr lang="en-US" altLang="ko-KR" dirty="0"/>
              <a:t>(</a:t>
            </a:r>
            <a:r>
              <a:rPr lang="ko-KR" altLang="en-US" dirty="0"/>
              <a:t>통신</a:t>
            </a:r>
            <a:r>
              <a:rPr lang="en-US" altLang="ko-KR" dirty="0"/>
              <a:t>)</a:t>
            </a:r>
            <a:r>
              <a:rPr lang="ko-KR" altLang="en-US" dirty="0"/>
              <a:t> 여부를 빠르게 확인 가능합니다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-&gt;</a:t>
            </a:r>
            <a:r>
              <a:rPr lang="ko-KR" altLang="en-US" dirty="0"/>
              <a:t>리모컨 통신시 </a:t>
            </a:r>
            <a:r>
              <a:rPr lang="en-US" altLang="ko-KR" dirty="0"/>
              <a:t>7</a:t>
            </a:r>
            <a:r>
              <a:rPr lang="ko-KR" altLang="en-US" dirty="0"/>
              <a:t>초 동안 </a:t>
            </a:r>
            <a:r>
              <a:rPr lang="en-US" altLang="ko-KR" dirty="0"/>
              <a:t>LED</a:t>
            </a:r>
            <a:r>
              <a:rPr lang="ko-KR" altLang="en-US" dirty="0"/>
              <a:t>밝기</a:t>
            </a:r>
            <a:r>
              <a:rPr lang="en-US" altLang="ko-KR" dirty="0"/>
              <a:t> </a:t>
            </a:r>
            <a:r>
              <a:rPr lang="ko-KR" altLang="en-US" dirty="0"/>
              <a:t>변화로 통신 여부 쉽게 확인가능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▶여러가지 기능 초기화를 지원합니다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-&gt;</a:t>
            </a:r>
            <a:r>
              <a:rPr lang="ko-KR" altLang="en-US" dirty="0"/>
              <a:t>전체 초기화</a:t>
            </a:r>
            <a:r>
              <a:rPr lang="en-US" altLang="ko-KR" dirty="0"/>
              <a:t>, </a:t>
            </a:r>
            <a:r>
              <a:rPr lang="ko-KR" altLang="en-US" dirty="0"/>
              <a:t>그룹 초기화</a:t>
            </a:r>
            <a:r>
              <a:rPr lang="en-US" altLang="ko-KR" dirty="0"/>
              <a:t>, </a:t>
            </a:r>
            <a:r>
              <a:rPr lang="ko-KR" altLang="en-US" dirty="0"/>
              <a:t>선택된 값 초기화</a:t>
            </a:r>
            <a:r>
              <a:rPr lang="en-US" altLang="ko-KR" dirty="0"/>
              <a:t> </a:t>
            </a:r>
            <a:r>
              <a:rPr lang="ko-KR" altLang="en-US" dirty="0"/>
              <a:t>등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E5A1DAA-9025-101B-2071-5678D67D98DB}"/>
              </a:ext>
            </a:extLst>
          </p:cNvPr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2A55BC3-7EE2-F07A-002E-691EE11E56DE}"/>
              </a:ext>
            </a:extLst>
          </p:cNvPr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6929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장점 </a:t>
            </a:r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31" name="직사각형 30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71472" y="1286778"/>
            <a:ext cx="771530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▶그룹 세팅 후 </a:t>
            </a:r>
            <a:r>
              <a:rPr lang="ko-KR" altLang="en-US" dirty="0">
                <a:solidFill>
                  <a:srgbClr val="FF0000"/>
                </a:solidFill>
              </a:rPr>
              <a:t>그룹연동 </a:t>
            </a:r>
            <a:r>
              <a:rPr lang="en-US" altLang="ko-KR" dirty="0">
                <a:solidFill>
                  <a:srgbClr val="FF0000"/>
                </a:solidFill>
              </a:rPr>
              <a:t>Test </a:t>
            </a:r>
            <a:r>
              <a:rPr lang="ko-KR" altLang="en-US" dirty="0"/>
              <a:t>기능으로 </a:t>
            </a:r>
            <a:r>
              <a:rPr lang="en-US" altLang="ko-KR" dirty="0"/>
              <a:t>Group</a:t>
            </a:r>
            <a:r>
              <a:rPr lang="ko-KR" altLang="en-US" dirty="0"/>
              <a:t> 상태 쉽게 확인 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</a:t>
            </a:r>
            <a:r>
              <a:rPr lang="ko-KR" altLang="en-US" dirty="0"/>
              <a:t>가능 합니다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</a:t>
            </a:r>
            <a:r>
              <a:rPr lang="en-US" altLang="ko-KR" dirty="0">
                <a:solidFill>
                  <a:srgbClr val="FF0000"/>
                </a:solidFill>
              </a:rPr>
              <a:t>3-Block </a:t>
            </a:r>
            <a:r>
              <a:rPr lang="ko-KR" altLang="en-US" dirty="0">
                <a:solidFill>
                  <a:srgbClr val="FF0000"/>
                </a:solidFill>
              </a:rPr>
              <a:t>으로 그룹설정 </a:t>
            </a:r>
            <a:r>
              <a:rPr lang="ko-KR" altLang="en-US" dirty="0"/>
              <a:t>이 가능하여  다양한 그룹화가 가능 합니다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-&gt;</a:t>
            </a:r>
            <a:r>
              <a:rPr lang="ko-KR" altLang="en-US" dirty="0"/>
              <a:t>예</a:t>
            </a:r>
            <a:r>
              <a:rPr lang="en-US" altLang="ko-KR" dirty="0"/>
              <a:t>) </a:t>
            </a:r>
            <a:r>
              <a:rPr lang="ko-KR" altLang="en-US" dirty="0"/>
              <a:t>그룹</a:t>
            </a:r>
            <a:r>
              <a:rPr lang="en-US" altLang="ko-KR" dirty="0"/>
              <a:t>1:</a:t>
            </a:r>
            <a:r>
              <a:rPr lang="ko-KR" altLang="en-US" dirty="0"/>
              <a:t>일반 통로</a:t>
            </a:r>
            <a:r>
              <a:rPr lang="en-US" altLang="ko-KR" dirty="0"/>
              <a:t>,  </a:t>
            </a:r>
            <a:r>
              <a:rPr lang="ko-KR" altLang="en-US" dirty="0"/>
              <a:t>그룹</a:t>
            </a:r>
            <a:r>
              <a:rPr lang="en-US" altLang="ko-KR" dirty="0"/>
              <a:t>2:</a:t>
            </a:r>
            <a:r>
              <a:rPr lang="ko-KR" altLang="en-US" dirty="0"/>
              <a:t>교차로</a:t>
            </a:r>
            <a:r>
              <a:rPr lang="en-US" altLang="ko-KR" dirty="0"/>
              <a:t>,</a:t>
            </a:r>
            <a:r>
              <a:rPr lang="ko-KR" altLang="en-US" dirty="0"/>
              <a:t>  그룹</a:t>
            </a:r>
            <a:r>
              <a:rPr lang="en-US" altLang="ko-KR" dirty="0"/>
              <a:t>3:</a:t>
            </a:r>
            <a:r>
              <a:rPr lang="ko-KR" altLang="en-US" dirty="0"/>
              <a:t>주차장 진입로</a:t>
            </a:r>
            <a:r>
              <a:rPr lang="en-US" altLang="ko-KR" dirty="0"/>
              <a:t>(</a:t>
            </a:r>
            <a:r>
              <a:rPr lang="ko-KR" altLang="en-US" dirty="0"/>
              <a:t>계단</a:t>
            </a:r>
            <a:r>
              <a:rPr lang="en-US" altLang="ko-KR" dirty="0"/>
              <a:t>)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여러 가지 모드 그룹화 </a:t>
            </a:r>
            <a:r>
              <a:rPr lang="ko-KR" altLang="en-US" dirty="0"/>
              <a:t>가능 합니다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-&gt; </a:t>
            </a:r>
            <a:r>
              <a:rPr lang="ko-KR" altLang="en-US" dirty="0"/>
              <a:t>통 그룹</a:t>
            </a:r>
            <a:r>
              <a:rPr lang="en-US" altLang="ko-KR" dirty="0"/>
              <a:t>,  </a:t>
            </a:r>
            <a:r>
              <a:rPr lang="ko-KR" altLang="en-US" dirty="0"/>
              <a:t>통사이드 그룹</a:t>
            </a:r>
            <a:r>
              <a:rPr lang="en-US" altLang="ko-KR" dirty="0"/>
              <a:t>,  </a:t>
            </a:r>
            <a:r>
              <a:rPr lang="ko-KR" altLang="en-US" dirty="0"/>
              <a:t>순차그룹</a:t>
            </a:r>
            <a:r>
              <a:rPr lang="en-US" altLang="ko-KR" dirty="0"/>
              <a:t>,  </a:t>
            </a:r>
            <a:r>
              <a:rPr lang="ko-KR" altLang="en-US" dirty="0"/>
              <a:t>교차로</a:t>
            </a:r>
            <a:r>
              <a:rPr lang="en-US" altLang="ko-KR" dirty="0"/>
              <a:t>,  </a:t>
            </a:r>
            <a:r>
              <a:rPr lang="ko-KR" altLang="en-US" dirty="0"/>
              <a:t>통로입구 방식 지원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▶그룹</a:t>
            </a:r>
            <a:r>
              <a:rPr lang="en-US" altLang="ko-KR" dirty="0"/>
              <a:t>2</a:t>
            </a:r>
            <a:r>
              <a:rPr lang="ko-KR" altLang="en-US" dirty="0"/>
              <a:t>와</a:t>
            </a:r>
            <a:r>
              <a:rPr lang="en-US" altLang="ko-KR" dirty="0"/>
              <a:t> </a:t>
            </a:r>
            <a:r>
              <a:rPr lang="ko-KR" altLang="en-US" dirty="0"/>
              <a:t>그룹</a:t>
            </a:r>
            <a:r>
              <a:rPr lang="en-US" altLang="ko-KR" dirty="0"/>
              <a:t>3</a:t>
            </a:r>
            <a:r>
              <a:rPr lang="ko-KR" altLang="en-US" dirty="0"/>
              <a:t>는 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rgbClr val="FF0000"/>
                </a:solidFill>
              </a:rPr>
              <a:t>TX, RX, Tx/Rx </a:t>
            </a:r>
            <a:r>
              <a:rPr lang="ko-KR" altLang="en-US" dirty="0">
                <a:solidFill>
                  <a:srgbClr val="FF0000"/>
                </a:solidFill>
              </a:rPr>
              <a:t>모드 </a:t>
            </a:r>
            <a:r>
              <a:rPr lang="ko-KR" altLang="en-US" dirty="0"/>
              <a:t>설정 으로</a:t>
            </a:r>
            <a:r>
              <a:rPr lang="en-US" altLang="ko-KR" dirty="0"/>
              <a:t> </a:t>
            </a:r>
            <a:r>
              <a:rPr lang="ko-KR" altLang="en-US" dirty="0"/>
              <a:t>여러가지 상황에</a:t>
            </a:r>
            <a:endParaRPr lang="en-US" altLang="ko-KR" dirty="0"/>
          </a:p>
          <a:p>
            <a:pPr>
              <a:defRPr/>
            </a:pPr>
            <a:r>
              <a:rPr lang="ko-KR" altLang="en-US" dirty="0"/>
              <a:t>   대처 가능 합니다</a:t>
            </a:r>
            <a:r>
              <a:rPr lang="en-US" altLang="ko-KR" dirty="0"/>
              <a:t>. (</a:t>
            </a:r>
            <a:r>
              <a:rPr lang="ko-KR" altLang="en-US" dirty="0"/>
              <a:t>통로</a:t>
            </a:r>
            <a:r>
              <a:rPr lang="en-US" altLang="ko-KR" dirty="0"/>
              <a:t>, </a:t>
            </a:r>
            <a:r>
              <a:rPr lang="ko-KR" altLang="en-US" dirty="0"/>
              <a:t>교차로</a:t>
            </a:r>
            <a:r>
              <a:rPr lang="en-US" altLang="ko-KR" dirty="0"/>
              <a:t>, </a:t>
            </a:r>
            <a:r>
              <a:rPr lang="ko-KR" altLang="en-US" dirty="0"/>
              <a:t>주차라인</a:t>
            </a:r>
            <a:r>
              <a:rPr lang="en-US" altLang="ko-KR" dirty="0"/>
              <a:t>, </a:t>
            </a:r>
            <a:r>
              <a:rPr lang="ko-KR" altLang="en-US" dirty="0"/>
              <a:t>출입구</a:t>
            </a:r>
            <a:r>
              <a:rPr lang="en-US" altLang="ko-KR" dirty="0"/>
              <a:t>)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sz="1600" dirty="0"/>
              <a:t>         </a:t>
            </a:r>
            <a:r>
              <a:rPr lang="ko-KR" altLang="en-US" sz="1400" dirty="0"/>
              <a:t>예</a:t>
            </a:r>
            <a:r>
              <a:rPr lang="en-US" altLang="ko-KR" sz="1400" dirty="0"/>
              <a:t>1) </a:t>
            </a:r>
            <a:r>
              <a:rPr lang="ko-KR" altLang="en-US" sz="1400" dirty="0"/>
              <a:t>주차장 입구 계단과 주차장 관계</a:t>
            </a:r>
            <a:endParaRPr lang="en-US" altLang="ko-KR" sz="1400" dirty="0"/>
          </a:p>
          <a:p>
            <a:pPr>
              <a:defRPr/>
            </a:pPr>
            <a:r>
              <a:rPr lang="en-US" altLang="ko-KR" sz="1400" dirty="0"/>
              <a:t>                </a:t>
            </a:r>
            <a:r>
              <a:rPr lang="ko-KR" altLang="en-US" sz="1400" dirty="0"/>
              <a:t>주차장 안쪽에서 센서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주차장 등은 켜 지고 계단 등은 안 켜집니다</a:t>
            </a:r>
            <a:r>
              <a:rPr lang="en-US" altLang="ko-KR" sz="1400" dirty="0"/>
              <a:t>.</a:t>
            </a:r>
          </a:p>
          <a:p>
            <a:pPr>
              <a:defRPr/>
            </a:pPr>
            <a:r>
              <a:rPr lang="ko-KR" altLang="en-US" sz="1400" dirty="0"/>
              <a:t>                계단 센서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주차장 등 과 계단 등이 동시 켜집니다</a:t>
            </a:r>
            <a:r>
              <a:rPr lang="en-US" altLang="ko-KR" sz="1400" dirty="0"/>
              <a:t>.</a:t>
            </a:r>
          </a:p>
          <a:p>
            <a:pPr>
              <a:defRPr/>
            </a:pPr>
            <a:r>
              <a:rPr lang="ko-KR" altLang="en-US" sz="1400" dirty="0"/>
              <a:t> </a:t>
            </a:r>
            <a:endParaRPr lang="en-US" altLang="ko-KR" sz="1400" dirty="0"/>
          </a:p>
          <a:p>
            <a:pPr>
              <a:defRPr/>
            </a:pPr>
            <a:r>
              <a:rPr lang="ko-KR" altLang="en-US" sz="1400" dirty="0"/>
              <a:t>          예</a:t>
            </a:r>
            <a:r>
              <a:rPr lang="en-US" altLang="ko-KR" sz="1400" dirty="0"/>
              <a:t>2)</a:t>
            </a:r>
            <a:r>
              <a:rPr lang="ko-KR" altLang="en-US" sz="1400" dirty="0"/>
              <a:t>주차라인</a:t>
            </a:r>
            <a:r>
              <a:rPr lang="en-US" altLang="ko-KR" sz="1400" dirty="0"/>
              <a:t> </a:t>
            </a:r>
            <a:r>
              <a:rPr lang="ko-KR" altLang="en-US" sz="1400" dirty="0"/>
              <a:t>안쪽과 주차라인 앞쪽 관계 </a:t>
            </a:r>
            <a:endParaRPr lang="en-US" altLang="ko-KR" sz="1400" dirty="0"/>
          </a:p>
          <a:p>
            <a:pPr>
              <a:defRPr/>
            </a:pPr>
            <a:r>
              <a:rPr lang="en-US" altLang="ko-KR" sz="1400" dirty="0"/>
              <a:t>               </a:t>
            </a:r>
            <a:r>
              <a:rPr lang="ko-KR" altLang="en-US" sz="1400" dirty="0"/>
              <a:t>주차라인</a:t>
            </a:r>
            <a:r>
              <a:rPr lang="en-US" altLang="ko-KR" sz="1400" dirty="0"/>
              <a:t> </a:t>
            </a:r>
            <a:r>
              <a:rPr lang="ko-KR" altLang="en-US" sz="1400" dirty="0"/>
              <a:t>안에서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주차라인 안쪽과 앞쪽 통로 등이 동시 켜집니다</a:t>
            </a:r>
            <a:r>
              <a:rPr lang="en-US" altLang="ko-KR" sz="1400" dirty="0"/>
              <a:t>.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>
              <a:defRPr/>
            </a:pPr>
            <a:r>
              <a:rPr lang="en-US" altLang="ko-KR" sz="1400" dirty="0"/>
              <a:t>               </a:t>
            </a:r>
            <a:r>
              <a:rPr lang="ko-KR" altLang="en-US" sz="1400" dirty="0"/>
              <a:t>통로에서 감지 시</a:t>
            </a:r>
            <a:r>
              <a:rPr lang="en-US" altLang="ko-KR" sz="1400" dirty="0"/>
              <a:t> : </a:t>
            </a:r>
            <a:r>
              <a:rPr lang="ko-KR" altLang="en-US" sz="1400" dirty="0"/>
              <a:t>통로 등 만 켜지고 주차라인 안쪽 등은 안 켜집니다</a:t>
            </a:r>
            <a:r>
              <a:rPr lang="en-US" altLang="ko-KR" sz="1400" dirty="0"/>
              <a:t>.</a:t>
            </a:r>
          </a:p>
          <a:p>
            <a:pPr>
              <a:defRPr/>
            </a:pPr>
            <a:endParaRPr lang="en-US" altLang="ko-KR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B73BF-E2CE-9FCD-9C65-A44F3AB1F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F6A0AE-6DB9-2037-D217-617FBB49F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장점 </a:t>
            </a:r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8C0225E-209C-0A81-A764-A05DB58C81D4}"/>
              </a:ext>
            </a:extLst>
          </p:cNvPr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37C4524-179B-AB36-52CB-D495D1CA93B5}"/>
              </a:ext>
            </a:extLst>
          </p:cNvPr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D78EE11-14A3-92BF-6BF3-6BD2D599FFCF}"/>
              </a:ext>
            </a:extLst>
          </p:cNvPr>
          <p:cNvSpPr/>
          <p:nvPr/>
        </p:nvSpPr>
        <p:spPr>
          <a:xfrm>
            <a:off x="602351" y="1314655"/>
            <a:ext cx="7715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Group</a:t>
            </a:r>
            <a:r>
              <a:rPr lang="ko-KR" altLang="en-US" dirty="0"/>
              <a:t>방식 </a:t>
            </a:r>
            <a:r>
              <a:rPr lang="en-US" altLang="ko-KR" dirty="0"/>
              <a:t>: </a:t>
            </a:r>
            <a:r>
              <a:rPr lang="ko-KR" altLang="en-US" dirty="0"/>
              <a:t>무선</a:t>
            </a:r>
            <a:r>
              <a:rPr lang="en-US" altLang="ko-KR" dirty="0"/>
              <a:t>(2.4Ghz) -&gt; </a:t>
            </a:r>
            <a:r>
              <a:rPr lang="ko-KR" altLang="en-US" dirty="0"/>
              <a:t>무선 기술 개발로 </a:t>
            </a:r>
            <a:r>
              <a:rPr lang="en-US" altLang="ko-KR" dirty="0"/>
              <a:t>Error</a:t>
            </a:r>
            <a:r>
              <a:rPr lang="ko-KR" altLang="en-US" dirty="0"/>
              <a:t>율 감소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-&gt;</a:t>
            </a:r>
            <a:r>
              <a:rPr lang="ko-KR" altLang="en-US" dirty="0"/>
              <a:t>블루투스 나</a:t>
            </a:r>
            <a:r>
              <a:rPr lang="en-US" altLang="ko-KR" dirty="0"/>
              <a:t> </a:t>
            </a:r>
            <a:r>
              <a:rPr lang="ko-KR" altLang="en-US" dirty="0" err="1"/>
              <a:t>지그비</a:t>
            </a:r>
            <a:r>
              <a:rPr lang="ko-KR" altLang="en-US" dirty="0"/>
              <a:t> 통신 사용보다 안정성 확보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▶등이 꺼질 때 천천히 부드럽게</a:t>
            </a:r>
            <a:r>
              <a:rPr lang="en-US" altLang="ko-KR" dirty="0"/>
              <a:t> OFF </a:t>
            </a:r>
            <a:r>
              <a:rPr lang="ko-KR" altLang="en-US" dirty="0"/>
              <a:t>되어 감시 </a:t>
            </a:r>
            <a:r>
              <a:rPr lang="ko-KR" altLang="en-US" dirty="0">
                <a:solidFill>
                  <a:srgbClr val="FF0000"/>
                </a:solidFill>
              </a:rPr>
              <a:t>카메라 오동작 방지</a:t>
            </a:r>
            <a:r>
              <a:rPr lang="ko-KR" altLang="en-US" dirty="0"/>
              <a:t>나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</a:t>
            </a:r>
            <a:r>
              <a:rPr lang="ko-KR" altLang="en-US" dirty="0"/>
              <a:t>눈 피로를 감소 시킵니다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주위 온도 번화에 </a:t>
            </a:r>
            <a:r>
              <a:rPr lang="ko-KR" altLang="en-US" dirty="0"/>
              <a:t>따라 부품들의 특성을 자동으로 보정하는</a:t>
            </a:r>
            <a:r>
              <a:rPr lang="en-US" altLang="ko-KR" dirty="0"/>
              <a:t> Program</a:t>
            </a:r>
          </a:p>
          <a:p>
            <a:pPr>
              <a:defRPr/>
            </a:pPr>
            <a:r>
              <a:rPr lang="en-US" altLang="ko-KR" dirty="0"/>
              <a:t>   </a:t>
            </a:r>
            <a:r>
              <a:rPr lang="ko-KR" altLang="en-US" dirty="0"/>
              <a:t>적용으로 </a:t>
            </a:r>
            <a:r>
              <a:rPr lang="ko-KR" altLang="en-US" dirty="0">
                <a:solidFill>
                  <a:srgbClr val="FF0000"/>
                </a:solidFill>
              </a:rPr>
              <a:t>센서 감도 변화를 최소화 </a:t>
            </a:r>
            <a:r>
              <a:rPr lang="ko-KR" altLang="en-US" dirty="0"/>
              <a:t>하였습니다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10768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사양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607191" y="1344607"/>
            <a:ext cx="771530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▶동작 전압 </a:t>
            </a:r>
            <a:r>
              <a:rPr lang="en-US" altLang="ko-KR" dirty="0"/>
              <a:t>: DC36V / MAX40V (</a:t>
            </a:r>
            <a:r>
              <a:rPr lang="ko-KR" altLang="en-US" dirty="0"/>
              <a:t>센서 </a:t>
            </a:r>
            <a:r>
              <a:rPr lang="en-US" altLang="ko-KR" dirty="0"/>
              <a:t>: DC12V ~ DC 42V  MAX : 45V)</a:t>
            </a:r>
          </a:p>
          <a:p>
            <a:pPr>
              <a:defRPr/>
            </a:pPr>
            <a:r>
              <a:rPr lang="en-US" altLang="ko-KR" dirty="0"/>
              <a:t>   -&gt;</a:t>
            </a:r>
            <a:r>
              <a:rPr lang="ko-KR" altLang="en-US" dirty="0"/>
              <a:t>입력전압 </a:t>
            </a:r>
            <a:r>
              <a:rPr lang="en-US" altLang="ko-KR" dirty="0">
                <a:solidFill>
                  <a:srgbClr val="FF0000"/>
                </a:solidFill>
              </a:rPr>
              <a:t>65V DC/DC </a:t>
            </a:r>
            <a:r>
              <a:rPr lang="ko-KR" altLang="en-US" dirty="0">
                <a:solidFill>
                  <a:srgbClr val="FF0000"/>
                </a:solidFill>
              </a:rPr>
              <a:t>적용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▶그룹용 통신 주파수 </a:t>
            </a:r>
            <a:r>
              <a:rPr lang="en-US" altLang="ko-KR" dirty="0"/>
              <a:t>: 2.4Ghz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 err="1"/>
              <a:t>디밍</a:t>
            </a:r>
            <a:r>
              <a:rPr lang="ko-KR" altLang="en-US" dirty="0"/>
              <a:t> 방식 </a:t>
            </a:r>
            <a:r>
              <a:rPr lang="en-US" altLang="ko-KR" dirty="0"/>
              <a:t>: PWM </a:t>
            </a:r>
            <a:r>
              <a:rPr lang="ko-KR" altLang="en-US" dirty="0"/>
              <a:t>방식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▶센서 감지 거리 </a:t>
            </a:r>
            <a:r>
              <a:rPr lang="en-US" altLang="ko-KR" dirty="0"/>
              <a:t> ( </a:t>
            </a:r>
            <a:r>
              <a:rPr lang="ko-KR" altLang="en-US" dirty="0"/>
              <a:t>주위 환경에 따라 차이 남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-&gt;</a:t>
            </a:r>
            <a:r>
              <a:rPr lang="ko-KR" altLang="en-US" dirty="0"/>
              <a:t>반경</a:t>
            </a:r>
            <a:r>
              <a:rPr lang="en-US" altLang="ko-KR" dirty="0"/>
              <a:t>  0~5M (2M) ( </a:t>
            </a:r>
            <a:r>
              <a:rPr lang="ko-KR" altLang="en-US" dirty="0"/>
              <a:t>앞면 최대 </a:t>
            </a:r>
            <a:r>
              <a:rPr lang="en-US" altLang="ko-KR" dirty="0"/>
              <a:t>7M)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Group</a:t>
            </a:r>
            <a:r>
              <a:rPr lang="ko-KR" altLang="en-US" dirty="0"/>
              <a:t> 연동 통신거리 </a:t>
            </a:r>
            <a:r>
              <a:rPr lang="en-US" altLang="ko-KR" dirty="0"/>
              <a:t>: </a:t>
            </a:r>
            <a:r>
              <a:rPr lang="ko-KR" altLang="en-US" dirty="0"/>
              <a:t>세트간 통신으로 거리 무제한 </a:t>
            </a:r>
            <a:r>
              <a:rPr lang="en-US" altLang="ko-KR" sz="1400" dirty="0"/>
              <a:t>(1Set </a:t>
            </a:r>
            <a:r>
              <a:rPr lang="ko-KR" altLang="en-US" sz="1400" dirty="0"/>
              <a:t>출력거리 </a:t>
            </a:r>
            <a:r>
              <a:rPr lang="en-US" altLang="ko-KR" sz="1400" dirty="0"/>
              <a:t>: 10M)</a:t>
            </a:r>
          </a:p>
          <a:p>
            <a:pPr>
              <a:defRPr/>
            </a:pPr>
            <a:endParaRPr lang="en-US" altLang="ko-KR" sz="1400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MAX </a:t>
            </a:r>
            <a:r>
              <a:rPr lang="ko-KR" altLang="en-US" dirty="0"/>
              <a:t>그룹 설정</a:t>
            </a:r>
            <a:r>
              <a:rPr lang="en-US" altLang="ko-KR" dirty="0"/>
              <a:t> </a:t>
            </a:r>
            <a:r>
              <a:rPr lang="ko-KR" altLang="en-US" dirty="0"/>
              <a:t>개수 </a:t>
            </a:r>
            <a:r>
              <a:rPr lang="en-US" altLang="ko-KR" dirty="0"/>
              <a:t>:  30,000</a:t>
            </a:r>
            <a:r>
              <a:rPr lang="ko-KR" altLang="en-US" dirty="0"/>
              <a:t> </a:t>
            </a:r>
            <a:r>
              <a:rPr lang="en-US" altLang="ko-KR" dirty="0"/>
              <a:t>X  3  = 90,000</a:t>
            </a:r>
            <a:r>
              <a:rPr lang="ko-KR" altLang="en-US" dirty="0"/>
              <a:t>개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 Group </a:t>
            </a:r>
            <a:r>
              <a:rPr lang="ko-KR" altLang="en-US" dirty="0"/>
              <a:t>연동 방식 </a:t>
            </a:r>
            <a:r>
              <a:rPr lang="en-US" altLang="ko-KR" dirty="0"/>
              <a:t>: </a:t>
            </a:r>
            <a:r>
              <a:rPr lang="ko-KR" altLang="en-US" dirty="0"/>
              <a:t>통 그룹</a:t>
            </a:r>
            <a:r>
              <a:rPr lang="en-US" altLang="ko-KR" dirty="0"/>
              <a:t>,</a:t>
            </a:r>
            <a:r>
              <a:rPr lang="ko-KR" altLang="en-US" dirty="0"/>
              <a:t> 통 사이드 그룹</a:t>
            </a:r>
            <a:r>
              <a:rPr lang="en-US" altLang="ko-KR" dirty="0"/>
              <a:t>, </a:t>
            </a:r>
            <a:r>
              <a:rPr lang="ko-KR" altLang="en-US" dirty="0"/>
              <a:t>순차그룹</a:t>
            </a:r>
            <a:r>
              <a:rPr lang="en-US" altLang="ko-KR" dirty="0"/>
              <a:t> </a:t>
            </a:r>
            <a:r>
              <a:rPr lang="ko-KR" altLang="en-US" dirty="0"/>
              <a:t>방식 모두가능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ko-KR" altLang="en-US" dirty="0"/>
              <a:t>   </a:t>
            </a:r>
            <a:r>
              <a:rPr lang="en-US" altLang="ko-KR" dirty="0"/>
              <a:t>-&gt;</a:t>
            </a:r>
            <a:r>
              <a:rPr lang="ko-KR" altLang="en-US" dirty="0"/>
              <a:t>교차로</a:t>
            </a:r>
            <a:r>
              <a:rPr lang="en-US" altLang="ko-KR" dirty="0"/>
              <a:t>,  </a:t>
            </a:r>
            <a:r>
              <a:rPr lang="ko-KR" altLang="en-US" dirty="0"/>
              <a:t>주차장 통로입구 방식 지원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</p:txBody>
      </p:sp>
      <p:sp>
        <p:nvSpPr>
          <p:cNvPr id="20" name="직사각형 19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636</Words>
  <Application>Microsoft Office PowerPoint</Application>
  <PresentationFormat>화면 슬라이드 쇼(4:3)</PresentationFormat>
  <Paragraphs>89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9" baseType="lpstr">
      <vt:lpstr>맑은 고딕</vt:lpstr>
      <vt:lpstr>Arial</vt:lpstr>
      <vt:lpstr>Office 테마</vt:lpstr>
      <vt:lpstr>센서 장점</vt:lpstr>
      <vt:lpstr>장점 1</vt:lpstr>
      <vt:lpstr>장점 2</vt:lpstr>
      <vt:lpstr>장점 3</vt:lpstr>
      <vt:lpstr>장점 4</vt:lpstr>
      <vt:lpstr>제품 사양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센서별 장단점</dc:title>
  <dc:creator>lksu_O</dc:creator>
  <cp:lastModifiedBy>경수 임</cp:lastModifiedBy>
  <cp:revision>162</cp:revision>
  <dcterms:created xsi:type="dcterms:W3CDTF">2017-03-08T02:35:09Z</dcterms:created>
  <dcterms:modified xsi:type="dcterms:W3CDTF">2025-06-17T05:41:05Z</dcterms:modified>
</cp:coreProperties>
</file>