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9" r:id="rId4"/>
    <p:sldId id="270" r:id="rId5"/>
    <p:sldId id="271" r:id="rId6"/>
    <p:sldId id="278" r:id="rId7"/>
    <p:sldId id="291" r:id="rId8"/>
    <p:sldId id="276" r:id="rId9"/>
    <p:sldId id="287" r:id="rId10"/>
    <p:sldId id="280" r:id="rId11"/>
    <p:sldId id="288" r:id="rId12"/>
    <p:sldId id="279" r:id="rId13"/>
    <p:sldId id="289" r:id="rId14"/>
    <p:sldId id="286" r:id="rId15"/>
    <p:sldId id="290" r:id="rId16"/>
    <p:sldId id="272" r:id="rId17"/>
    <p:sldId id="274" r:id="rId18"/>
    <p:sldId id="275" r:id="rId19"/>
    <p:sldId id="273" r:id="rId20"/>
    <p:sldId id="281" r:id="rId21"/>
    <p:sldId id="282" r:id="rId22"/>
    <p:sldId id="283" r:id="rId23"/>
    <p:sldId id="284" r:id="rId24"/>
    <p:sldId id="285" r:id="rId25"/>
    <p:sldId id="268" r:id="rId26"/>
  </p:sldIdLst>
  <p:sldSz cx="9144000" cy="6858000" type="screen4x3"/>
  <p:notesSz cx="6877050" cy="100028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378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4418" y="1385577"/>
            <a:ext cx="7786742" cy="1584176"/>
          </a:xfrm>
        </p:spPr>
        <p:txBody>
          <a:bodyPr>
            <a:normAutofit/>
          </a:bodyPr>
          <a:lstStyle/>
          <a:p>
            <a:r>
              <a:rPr lang="ko-KR" altLang="en-US" sz="6000" dirty="0"/>
              <a:t>센서 종류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83960"/>
            <a:ext cx="1728192" cy="66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693174" y="428380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▶귀사에서</a:t>
            </a:r>
            <a:r>
              <a:rPr lang="en-US" altLang="ko-KR" dirty="0"/>
              <a:t> </a:t>
            </a:r>
            <a:r>
              <a:rPr lang="ko-KR" altLang="en-US" dirty="0"/>
              <a:t>사용하는 컨버터</a:t>
            </a:r>
            <a:r>
              <a:rPr lang="en-US" altLang="ko-KR" dirty="0"/>
              <a:t> </a:t>
            </a:r>
            <a:r>
              <a:rPr lang="ko-KR" altLang="en-US" dirty="0"/>
              <a:t>나 기구에 맞추어 재설계 해 드립니다</a:t>
            </a:r>
            <a:r>
              <a:rPr lang="en-US" altLang="ko-KR" dirty="0"/>
              <a:t>.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685856" y="4965759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▶저가 </a:t>
            </a:r>
            <a:r>
              <a:rPr lang="en-US" altLang="ko-KR" dirty="0"/>
              <a:t>PSR</a:t>
            </a:r>
            <a:r>
              <a:rPr lang="ko-KR" altLang="en-US" dirty="0"/>
              <a:t> 방식</a:t>
            </a:r>
            <a:r>
              <a:rPr lang="en-US" altLang="ko-KR" dirty="0"/>
              <a:t> Power</a:t>
            </a:r>
            <a:r>
              <a:rPr lang="ko-KR" altLang="en-US" dirty="0"/>
              <a:t>사용 개발 가능 합니다</a:t>
            </a:r>
            <a:r>
              <a:rPr lang="en-US" altLang="ko-KR" dirty="0"/>
              <a:t>. (PWR</a:t>
            </a:r>
            <a:r>
              <a:rPr lang="ko-KR" altLang="en-US" dirty="0"/>
              <a:t>설계 동시진행 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9" name="직사각형 8"/>
          <p:cNvSpPr/>
          <p:nvPr/>
        </p:nvSpPr>
        <p:spPr>
          <a:xfrm>
            <a:off x="685856" y="357301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▶현재 양산중인 모델 중 일부  사진입니다</a:t>
            </a:r>
            <a:r>
              <a:rPr lang="en-US" altLang="ko-KR"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 fontScale="90000"/>
          </a:bodyPr>
          <a:lstStyle/>
          <a:p>
            <a:r>
              <a:rPr lang="ko-KR" altLang="en-US" sz="3200" dirty="0"/>
              <a:t>소형 </a:t>
            </a:r>
            <a:r>
              <a:rPr lang="en-US" altLang="ko-KR" sz="3200" dirty="0">
                <a:solidFill>
                  <a:srgbClr val="FF0000"/>
                </a:solidFill>
              </a:rPr>
              <a:t>Microwave</a:t>
            </a:r>
            <a:r>
              <a:rPr lang="en-US" altLang="ko-KR" sz="3200" dirty="0"/>
              <a:t> </a:t>
            </a:r>
            <a:r>
              <a:rPr lang="ko-KR" altLang="en-US" sz="3200" dirty="0"/>
              <a:t>센서 </a:t>
            </a:r>
            <a:r>
              <a:rPr lang="en-US" altLang="ko-KR" sz="3200" dirty="0"/>
              <a:t>+ </a:t>
            </a:r>
            <a:r>
              <a:rPr lang="en-US" altLang="ko-KR" sz="3200" dirty="0">
                <a:solidFill>
                  <a:srgbClr val="FF0000"/>
                </a:solidFill>
              </a:rPr>
              <a:t>IR</a:t>
            </a:r>
            <a:r>
              <a:rPr lang="en-US" altLang="ko-KR" sz="3200" dirty="0"/>
              <a:t> Case</a:t>
            </a:r>
            <a:r>
              <a:rPr lang="ko-KR" altLang="en-US" sz="3200" dirty="0"/>
              <a:t> </a:t>
            </a:r>
            <a:r>
              <a:rPr lang="en-US" altLang="ko-KR" sz="3200" dirty="0"/>
              <a:t>Type</a:t>
            </a:r>
            <a:r>
              <a:rPr lang="ko-KR" altLang="en-US" sz="3200" dirty="0"/>
              <a:t>    </a:t>
            </a:r>
            <a:br>
              <a:rPr lang="en-US" altLang="ko-KR" sz="3200" dirty="0"/>
            </a:br>
            <a:r>
              <a:rPr lang="en-US" altLang="ko-KR" sz="3200" dirty="0"/>
              <a:t>(</a:t>
            </a:r>
            <a:r>
              <a:rPr lang="ko-KR" altLang="en-US" sz="3200" dirty="0"/>
              <a:t>계단</a:t>
            </a:r>
            <a:r>
              <a:rPr lang="en-US" altLang="ko-KR" sz="3200" dirty="0"/>
              <a:t>, </a:t>
            </a:r>
            <a:r>
              <a:rPr lang="ko-KR" altLang="en-US" sz="3200" dirty="0"/>
              <a:t>복도</a:t>
            </a:r>
            <a:r>
              <a:rPr lang="en-US" altLang="ko-KR" sz="3200" dirty="0"/>
              <a:t>) (</a:t>
            </a:r>
            <a:r>
              <a:rPr lang="ko-KR" altLang="en-US" sz="3200" dirty="0" err="1"/>
              <a:t>거실등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안방등</a:t>
            </a:r>
            <a:r>
              <a:rPr lang="ko-KR" altLang="en-US" sz="3200" dirty="0"/>
              <a:t>  등 내부설치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47394"/>
            <a:ext cx="2808312" cy="2106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그림 14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48226"/>
            <a:ext cx="2808312" cy="2106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그림 15"/>
          <p:cNvPicPr>
            <a:picLocks noGrp="1" noChangeAspect="1"/>
          </p:cNvPicPr>
          <p:nvPr isPhoto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850822"/>
            <a:ext cx="2808312" cy="2106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그림 16"/>
          <p:cNvPicPr>
            <a:picLocks noGrp="1" noChangeAspect="1"/>
          </p:cNvPicPr>
          <p:nvPr isPhoto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124" y="1439124"/>
            <a:ext cx="2809820" cy="210736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타원 8"/>
          <p:cNvSpPr/>
          <p:nvPr/>
        </p:nvSpPr>
        <p:spPr>
          <a:xfrm>
            <a:off x="2714290" y="2682694"/>
            <a:ext cx="144016" cy="14401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5940152" y="2676616"/>
            <a:ext cx="144016" cy="14401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7344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 fontScale="90000"/>
          </a:bodyPr>
          <a:lstStyle/>
          <a:p>
            <a:r>
              <a:rPr lang="ko-KR" altLang="en-US" sz="3200" dirty="0"/>
              <a:t>소형 </a:t>
            </a:r>
            <a:r>
              <a:rPr lang="en-US" altLang="ko-KR" sz="3200" dirty="0"/>
              <a:t>Microwave </a:t>
            </a:r>
            <a:r>
              <a:rPr lang="ko-KR" altLang="en-US" sz="3200" dirty="0"/>
              <a:t>센서 </a:t>
            </a:r>
            <a:r>
              <a:rPr lang="en-US" altLang="ko-KR" sz="3200" dirty="0"/>
              <a:t>+ IR Case</a:t>
            </a:r>
            <a:r>
              <a:rPr lang="ko-KR" altLang="en-US" sz="3200" dirty="0"/>
              <a:t> </a:t>
            </a:r>
            <a:r>
              <a:rPr lang="en-US" altLang="ko-KR" sz="3200" dirty="0"/>
              <a:t>Type</a:t>
            </a:r>
            <a:br>
              <a:rPr lang="en-US" altLang="ko-KR" sz="3200" dirty="0"/>
            </a:br>
            <a:r>
              <a:rPr lang="ko-KR" altLang="en-US" sz="3200" dirty="0"/>
              <a:t>사용처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6E0FD1-1B4F-31AD-2500-4674DBDF26C3}"/>
              </a:ext>
            </a:extLst>
          </p:cNvPr>
          <p:cNvSpPr txBox="1"/>
          <p:nvPr/>
        </p:nvSpPr>
        <p:spPr>
          <a:xfrm>
            <a:off x="2808011" y="5954517"/>
            <a:ext cx="25419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㈜ 금산 엔터프라이즈</a:t>
            </a:r>
            <a:endParaRPr lang="en-US" altLang="ko-KR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DE90880-0368-F98D-73B7-928E6411B3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6678" y="1862428"/>
            <a:ext cx="2808312" cy="147102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C843EF-99ED-2536-E4B4-25F0E363E182}"/>
              </a:ext>
            </a:extLst>
          </p:cNvPr>
          <p:cNvSpPr txBox="1"/>
          <p:nvPr/>
        </p:nvSpPr>
        <p:spPr>
          <a:xfrm>
            <a:off x="3559084" y="3544267"/>
            <a:ext cx="13434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안방</a:t>
            </a:r>
            <a:r>
              <a:rPr lang="en-US" altLang="ko-KR" dirty="0"/>
              <a:t>, </a:t>
            </a:r>
            <a:r>
              <a:rPr lang="ko-KR" altLang="en-US" dirty="0"/>
              <a:t>거실</a:t>
            </a:r>
            <a:endParaRPr lang="en-US" altLang="ko-K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FC7747-9DFA-AF18-FF4D-E0E502CDAE90}"/>
              </a:ext>
            </a:extLst>
          </p:cNvPr>
          <p:cNvSpPr txBox="1"/>
          <p:nvPr/>
        </p:nvSpPr>
        <p:spPr>
          <a:xfrm>
            <a:off x="2826678" y="4002487"/>
            <a:ext cx="2880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사출 케이스 내부에 장착</a:t>
            </a:r>
            <a:endParaRPr lang="en-US" altLang="ko-KR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AACA2B2-F6C7-38B8-2F56-831789A98EEF}"/>
              </a:ext>
            </a:extLst>
          </p:cNvPr>
          <p:cNvSpPr/>
          <p:nvPr/>
        </p:nvSpPr>
        <p:spPr>
          <a:xfrm>
            <a:off x="764206" y="481832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30W,   40W,   60W</a:t>
            </a:r>
          </a:p>
        </p:txBody>
      </p:sp>
    </p:spTree>
    <p:extLst>
      <p:ext uri="{BB962C8B-B14F-4D97-AF65-F5344CB8AC3E}">
        <p14:creationId xmlns:p14="http://schemas.microsoft.com/office/powerpoint/2010/main" val="1913286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 fontScale="90000"/>
          </a:bodyPr>
          <a:lstStyle/>
          <a:p>
            <a:r>
              <a:rPr lang="ko-KR" altLang="en-US" sz="3200" dirty="0"/>
              <a:t>소형 </a:t>
            </a:r>
            <a:r>
              <a:rPr lang="en-US" altLang="ko-KR" sz="3200" dirty="0"/>
              <a:t>IR </a:t>
            </a:r>
            <a:r>
              <a:rPr lang="ko-KR" altLang="en-US" sz="3200" dirty="0" err="1"/>
              <a:t>디머</a:t>
            </a:r>
            <a:r>
              <a:rPr lang="en-US" altLang="ko-KR" sz="3200" dirty="0"/>
              <a:t> Case</a:t>
            </a:r>
            <a:r>
              <a:rPr lang="ko-KR" altLang="en-US" sz="3200" dirty="0"/>
              <a:t> </a:t>
            </a:r>
            <a:r>
              <a:rPr lang="en-US" altLang="ko-KR" sz="3200" dirty="0"/>
              <a:t>Type</a:t>
            </a:r>
            <a:r>
              <a:rPr lang="ko-KR" altLang="en-US" sz="3200" dirty="0"/>
              <a:t>    </a:t>
            </a:r>
            <a:br>
              <a:rPr lang="en-US" altLang="ko-KR" sz="3200" dirty="0"/>
            </a:br>
            <a:r>
              <a:rPr lang="en-US" altLang="ko-KR" sz="3200" dirty="0"/>
              <a:t>(</a:t>
            </a:r>
            <a:r>
              <a:rPr lang="ko-KR" altLang="en-US" sz="3200" dirty="0" err="1"/>
              <a:t>거실등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안방등</a:t>
            </a:r>
            <a:r>
              <a:rPr lang="ko-KR" altLang="en-US" sz="3200" dirty="0"/>
              <a:t>  내부설치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림 27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47394"/>
            <a:ext cx="2808312" cy="2106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그림 29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48226"/>
            <a:ext cx="2808312" cy="2106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그림 11"/>
          <p:cNvPicPr>
            <a:picLocks noGrp="1" noChangeAspect="1"/>
          </p:cNvPicPr>
          <p:nvPr isPhoto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850822"/>
            <a:ext cx="2808312" cy="2106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그림 12"/>
          <p:cNvPicPr>
            <a:picLocks noGrp="1" noChangeAspect="1"/>
          </p:cNvPicPr>
          <p:nvPr isPhoto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124" y="1439124"/>
            <a:ext cx="2809820" cy="210736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타원 3"/>
          <p:cNvSpPr/>
          <p:nvPr/>
        </p:nvSpPr>
        <p:spPr>
          <a:xfrm>
            <a:off x="3038326" y="2688927"/>
            <a:ext cx="144016" cy="14401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6264188" y="2682849"/>
            <a:ext cx="144016" cy="14401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7759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 fontScale="90000"/>
          </a:bodyPr>
          <a:lstStyle/>
          <a:p>
            <a:r>
              <a:rPr lang="ko-KR" altLang="en-US" sz="3200" dirty="0"/>
              <a:t>소형 </a:t>
            </a:r>
            <a:r>
              <a:rPr lang="en-US" altLang="ko-KR" sz="3200" dirty="0"/>
              <a:t>IR </a:t>
            </a:r>
            <a:r>
              <a:rPr lang="ko-KR" altLang="en-US" sz="3200" dirty="0" err="1"/>
              <a:t>디머</a:t>
            </a:r>
            <a:r>
              <a:rPr lang="en-US" altLang="ko-KR" sz="3200" dirty="0"/>
              <a:t> Case</a:t>
            </a:r>
            <a:r>
              <a:rPr lang="ko-KR" altLang="en-US" sz="3200" dirty="0"/>
              <a:t> </a:t>
            </a:r>
            <a:r>
              <a:rPr lang="en-US" altLang="ko-KR" sz="3200" dirty="0"/>
              <a:t>Type</a:t>
            </a:r>
            <a:br>
              <a:rPr lang="en-US" altLang="ko-KR" sz="3200" dirty="0"/>
            </a:br>
            <a:r>
              <a:rPr lang="ko-KR" altLang="en-US" sz="3200" dirty="0"/>
              <a:t>사용처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6E0FD1-1B4F-31AD-2500-4674DBDF26C3}"/>
              </a:ext>
            </a:extLst>
          </p:cNvPr>
          <p:cNvSpPr txBox="1"/>
          <p:nvPr/>
        </p:nvSpPr>
        <p:spPr>
          <a:xfrm>
            <a:off x="2815578" y="5814853"/>
            <a:ext cx="26139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㈜ 금산 엔터프라이즈</a:t>
            </a:r>
            <a:endParaRPr lang="en-US" altLang="ko-KR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DE90880-0368-F98D-73B7-928E6411B3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0741" y="1521785"/>
            <a:ext cx="3915984" cy="205122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C843EF-99ED-2536-E4B4-25F0E363E182}"/>
              </a:ext>
            </a:extLst>
          </p:cNvPr>
          <p:cNvSpPr txBox="1"/>
          <p:nvPr/>
        </p:nvSpPr>
        <p:spPr>
          <a:xfrm>
            <a:off x="5909122" y="3770020"/>
            <a:ext cx="900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 err="1"/>
              <a:t>리모콘</a:t>
            </a:r>
            <a:endParaRPr lang="en-US" altLang="ko-K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FC7747-9DFA-AF18-FF4D-E0E502CDAE90}"/>
              </a:ext>
            </a:extLst>
          </p:cNvPr>
          <p:cNvSpPr txBox="1"/>
          <p:nvPr/>
        </p:nvSpPr>
        <p:spPr>
          <a:xfrm>
            <a:off x="1442490" y="4211794"/>
            <a:ext cx="2880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사출 케이스 내부에 장착</a:t>
            </a:r>
            <a:endParaRPr lang="en-US" altLang="ko-KR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879AA28-9187-E26C-A19D-235EAAF0FD8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333792" y="1778190"/>
            <a:ext cx="2051229" cy="153842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6F15CA-0E06-7FC1-D10C-54C52E566FE0}"/>
              </a:ext>
            </a:extLst>
          </p:cNvPr>
          <p:cNvSpPr txBox="1"/>
          <p:nvPr/>
        </p:nvSpPr>
        <p:spPr>
          <a:xfrm>
            <a:off x="2177365" y="3770020"/>
            <a:ext cx="13434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안방</a:t>
            </a:r>
            <a:r>
              <a:rPr lang="en-US" altLang="ko-KR" dirty="0"/>
              <a:t>, </a:t>
            </a:r>
            <a:r>
              <a:rPr lang="ko-KR" altLang="en-US" dirty="0"/>
              <a:t>거실</a:t>
            </a:r>
            <a:endParaRPr lang="en-US" altLang="ko-KR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0E97820-33FF-C14B-E111-091462C0BFD4}"/>
              </a:ext>
            </a:extLst>
          </p:cNvPr>
          <p:cNvSpPr/>
          <p:nvPr/>
        </p:nvSpPr>
        <p:spPr>
          <a:xfrm>
            <a:off x="714348" y="510436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30W,   40W,   60W</a:t>
            </a:r>
          </a:p>
        </p:txBody>
      </p:sp>
    </p:spTree>
    <p:extLst>
      <p:ext uri="{BB962C8B-B14F-4D97-AF65-F5344CB8AC3E}">
        <p14:creationId xmlns:p14="http://schemas.microsoft.com/office/powerpoint/2010/main" val="1147436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 fontScale="90000"/>
          </a:bodyPr>
          <a:lstStyle/>
          <a:p>
            <a:r>
              <a:rPr lang="ko-KR" altLang="en-US" sz="3200" dirty="0"/>
              <a:t>소형 </a:t>
            </a:r>
            <a:r>
              <a:rPr lang="en-US" altLang="ko-KR" sz="3200" dirty="0"/>
              <a:t>RF </a:t>
            </a:r>
            <a:r>
              <a:rPr lang="ko-KR" altLang="en-US" sz="3200" dirty="0" err="1"/>
              <a:t>디머</a:t>
            </a:r>
            <a:r>
              <a:rPr lang="en-US" altLang="ko-KR" sz="3200" dirty="0"/>
              <a:t> Case</a:t>
            </a:r>
            <a:r>
              <a:rPr lang="ko-KR" altLang="en-US" sz="3200" dirty="0"/>
              <a:t> </a:t>
            </a:r>
            <a:r>
              <a:rPr lang="en-US" altLang="ko-KR" sz="3200" dirty="0"/>
              <a:t>Type</a:t>
            </a:r>
            <a:r>
              <a:rPr lang="ko-KR" altLang="en-US" sz="3200" dirty="0"/>
              <a:t>    </a:t>
            </a:r>
            <a:br>
              <a:rPr lang="en-US" altLang="ko-KR" sz="3200" dirty="0"/>
            </a:br>
            <a:r>
              <a:rPr lang="en-US" altLang="ko-KR" sz="3200" dirty="0"/>
              <a:t>(</a:t>
            </a:r>
            <a:r>
              <a:rPr lang="ko-KR" altLang="en-US" sz="3200" dirty="0" err="1"/>
              <a:t>거실등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안방등</a:t>
            </a:r>
            <a:r>
              <a:rPr lang="ko-KR" altLang="en-US" sz="3200" dirty="0"/>
              <a:t>  내부설치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47394"/>
            <a:ext cx="2808312" cy="2106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그림 14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48226"/>
            <a:ext cx="2808312" cy="2106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그림 15"/>
          <p:cNvPicPr>
            <a:picLocks noGrp="1" noChangeAspect="1"/>
          </p:cNvPicPr>
          <p:nvPr isPhoto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850822"/>
            <a:ext cx="2808312" cy="2106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그림 16"/>
          <p:cNvPicPr>
            <a:picLocks noGrp="1" noChangeAspect="1"/>
          </p:cNvPicPr>
          <p:nvPr isPhoto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124" y="1439124"/>
            <a:ext cx="2809820" cy="21073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0173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 fontScale="90000"/>
          </a:bodyPr>
          <a:lstStyle/>
          <a:p>
            <a:r>
              <a:rPr lang="ko-KR" altLang="en-US" sz="3200" dirty="0"/>
              <a:t>소형 </a:t>
            </a:r>
            <a:r>
              <a:rPr lang="en-US" altLang="ko-KR" sz="3200" dirty="0"/>
              <a:t>RF </a:t>
            </a:r>
            <a:r>
              <a:rPr lang="ko-KR" altLang="en-US" sz="3200" dirty="0" err="1"/>
              <a:t>디머</a:t>
            </a:r>
            <a:r>
              <a:rPr lang="en-US" altLang="ko-KR" sz="3200" dirty="0"/>
              <a:t> Case</a:t>
            </a:r>
            <a:r>
              <a:rPr lang="ko-KR" altLang="en-US" sz="3200" dirty="0"/>
              <a:t> </a:t>
            </a:r>
            <a:r>
              <a:rPr lang="en-US" altLang="ko-KR" sz="3200" dirty="0"/>
              <a:t>Type</a:t>
            </a:r>
            <a:br>
              <a:rPr lang="en-US" altLang="ko-KR" sz="3200" dirty="0"/>
            </a:br>
            <a:r>
              <a:rPr lang="ko-KR" altLang="en-US" sz="3200" dirty="0"/>
              <a:t>사용처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6E0FD1-1B4F-31AD-2500-4674DBDF26C3}"/>
              </a:ext>
            </a:extLst>
          </p:cNvPr>
          <p:cNvSpPr txBox="1"/>
          <p:nvPr/>
        </p:nvSpPr>
        <p:spPr>
          <a:xfrm>
            <a:off x="2987824" y="5837138"/>
            <a:ext cx="24699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㈜ 금산 엔터프라이즈</a:t>
            </a:r>
            <a:endParaRPr lang="en-US" altLang="ko-KR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DE90880-0368-F98D-73B7-928E6411B3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0741" y="1521785"/>
            <a:ext cx="3915984" cy="205122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C843EF-99ED-2536-E4B4-25F0E363E182}"/>
              </a:ext>
            </a:extLst>
          </p:cNvPr>
          <p:cNvSpPr txBox="1"/>
          <p:nvPr/>
        </p:nvSpPr>
        <p:spPr>
          <a:xfrm>
            <a:off x="5909122" y="3770020"/>
            <a:ext cx="900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 err="1"/>
              <a:t>리모콘</a:t>
            </a:r>
            <a:endParaRPr lang="en-US" altLang="ko-K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FC7747-9DFA-AF18-FF4D-E0E502CDAE90}"/>
              </a:ext>
            </a:extLst>
          </p:cNvPr>
          <p:cNvSpPr txBox="1"/>
          <p:nvPr/>
        </p:nvSpPr>
        <p:spPr>
          <a:xfrm>
            <a:off x="1475656" y="4186920"/>
            <a:ext cx="2880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사출 케이스 내부에 장착</a:t>
            </a:r>
            <a:endParaRPr lang="en-US" altLang="ko-KR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879AA28-9187-E26C-A19D-235EAAF0FD8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375770" y="1852819"/>
            <a:ext cx="2051229" cy="153842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6F15CA-0E06-7FC1-D10C-54C52E566FE0}"/>
              </a:ext>
            </a:extLst>
          </p:cNvPr>
          <p:cNvSpPr txBox="1"/>
          <p:nvPr/>
        </p:nvSpPr>
        <p:spPr>
          <a:xfrm>
            <a:off x="2177365" y="3770020"/>
            <a:ext cx="13434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안방</a:t>
            </a:r>
            <a:r>
              <a:rPr lang="en-US" altLang="ko-KR" dirty="0"/>
              <a:t>, </a:t>
            </a:r>
            <a:r>
              <a:rPr lang="ko-KR" altLang="en-US" dirty="0"/>
              <a:t>거실</a:t>
            </a:r>
            <a:endParaRPr lang="en-US" altLang="ko-KR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3CE5451-BFD0-9ACB-7225-67F192CFA038}"/>
              </a:ext>
            </a:extLst>
          </p:cNvPr>
          <p:cNvSpPr/>
          <p:nvPr/>
        </p:nvSpPr>
        <p:spPr>
          <a:xfrm>
            <a:off x="714348" y="510436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30W,   40W,   60W</a:t>
            </a:r>
          </a:p>
        </p:txBody>
      </p:sp>
    </p:spTree>
    <p:extLst>
      <p:ext uri="{BB962C8B-B14F-4D97-AF65-F5344CB8AC3E}">
        <p14:creationId xmlns:p14="http://schemas.microsoft.com/office/powerpoint/2010/main" val="481973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 fontScale="90000"/>
          </a:bodyPr>
          <a:lstStyle/>
          <a:p>
            <a:r>
              <a:rPr lang="ko-KR" altLang="en-US" sz="3200" dirty="0" err="1"/>
              <a:t>공용부</a:t>
            </a:r>
            <a:r>
              <a:rPr lang="en-US" altLang="ko-KR" sz="3200" dirty="0"/>
              <a:t> </a:t>
            </a:r>
            <a:r>
              <a:rPr lang="en-US" altLang="ko-KR" sz="3200" dirty="0">
                <a:solidFill>
                  <a:srgbClr val="FF0000"/>
                </a:solidFill>
              </a:rPr>
              <a:t>Microwave</a:t>
            </a:r>
            <a:r>
              <a:rPr lang="en-US" altLang="ko-KR" sz="3200" dirty="0"/>
              <a:t> </a:t>
            </a:r>
            <a:r>
              <a:rPr lang="ko-KR" altLang="en-US" sz="3200" dirty="0"/>
              <a:t>센서</a:t>
            </a:r>
            <a:r>
              <a:rPr lang="en-US" altLang="ko-KR" sz="3200" dirty="0"/>
              <a:t> + IR</a:t>
            </a:r>
            <a:r>
              <a:rPr lang="ko-KR" altLang="en-US" sz="3200" dirty="0"/>
              <a:t>제어</a:t>
            </a:r>
            <a:r>
              <a:rPr lang="en-US" altLang="ko-KR" sz="3200" dirty="0"/>
              <a:t> (</a:t>
            </a:r>
            <a:r>
              <a:rPr lang="ko-KR" altLang="en-US" sz="3200" dirty="0"/>
              <a:t>내장 </a:t>
            </a:r>
            <a:r>
              <a:rPr lang="en-US" altLang="ko-KR" sz="3200" dirty="0"/>
              <a:t>Type)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0032" y="1919499"/>
            <a:ext cx="2688299" cy="1941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5F492DB-64F6-2E13-F791-91BCEC9D3B8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82162"/>
            <a:ext cx="2688299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312807-1E2E-D167-0377-B3DB30D89D95}"/>
              </a:ext>
            </a:extLst>
          </p:cNvPr>
          <p:cNvSpPr txBox="1"/>
          <p:nvPr/>
        </p:nvSpPr>
        <p:spPr>
          <a:xfrm>
            <a:off x="3131840" y="5805264"/>
            <a:ext cx="244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㈜ 금산 엔터프라이즈</a:t>
            </a:r>
            <a:endParaRPr lang="en-US" altLang="ko-KR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C1128D6-A0E5-B51A-A4ED-52C1E05FF8C1}"/>
              </a:ext>
            </a:extLst>
          </p:cNvPr>
          <p:cNvSpPr/>
          <p:nvPr/>
        </p:nvSpPr>
        <p:spPr>
          <a:xfrm>
            <a:off x="785786" y="455239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10W,   12W,   15W,   20W,   25W</a:t>
            </a:r>
          </a:p>
        </p:txBody>
      </p:sp>
    </p:spTree>
    <p:extLst>
      <p:ext uri="{BB962C8B-B14F-4D97-AF65-F5344CB8AC3E}">
        <p14:creationId xmlns:p14="http://schemas.microsoft.com/office/powerpoint/2010/main" val="1565744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01498" cy="1008113"/>
          </a:xfrm>
        </p:spPr>
        <p:txBody>
          <a:bodyPr>
            <a:normAutofit fontScale="90000"/>
          </a:bodyPr>
          <a:lstStyle/>
          <a:p>
            <a:r>
              <a:rPr lang="ko-KR" altLang="en-US" sz="3200" dirty="0" err="1"/>
              <a:t>공용부</a:t>
            </a:r>
            <a:r>
              <a:rPr lang="en-US" altLang="ko-KR" sz="3200" dirty="0"/>
              <a:t>(</a:t>
            </a:r>
            <a:r>
              <a:rPr lang="ko-KR" altLang="en-US" sz="3200" dirty="0"/>
              <a:t>복도</a:t>
            </a:r>
            <a:r>
              <a:rPr lang="en-US" altLang="ko-KR" sz="3200" dirty="0"/>
              <a:t>,</a:t>
            </a:r>
            <a:r>
              <a:rPr lang="ko-KR" altLang="en-US" sz="3200" dirty="0"/>
              <a:t>계단</a:t>
            </a:r>
            <a:r>
              <a:rPr lang="en-US" altLang="ko-KR" sz="3200" dirty="0"/>
              <a:t>) PIR </a:t>
            </a:r>
            <a:r>
              <a:rPr lang="ko-KR" altLang="en-US" sz="3200" dirty="0"/>
              <a:t>센서 </a:t>
            </a:r>
            <a:r>
              <a:rPr lang="en-US" altLang="ko-KR" sz="3200" dirty="0"/>
              <a:t>+ IR DC </a:t>
            </a:r>
            <a:r>
              <a:rPr lang="ko-KR" altLang="en-US" sz="3200" dirty="0"/>
              <a:t>전원 </a:t>
            </a:r>
            <a:r>
              <a:rPr lang="en-US" altLang="ko-KR" sz="3200" dirty="0"/>
              <a:t>Case</a:t>
            </a:r>
            <a:r>
              <a:rPr lang="ko-KR" altLang="en-US" sz="3200" dirty="0"/>
              <a:t> </a:t>
            </a:r>
            <a:r>
              <a:rPr lang="en-US" altLang="ko-KR" sz="3200" dirty="0"/>
              <a:t>Type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303079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DC91AD1-9A7D-41CF-EFE2-3CA186A0D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08923" y="1673413"/>
            <a:ext cx="3030792" cy="2359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9A5A98-E727-9C1B-A63D-3B719C26DF6A}"/>
              </a:ext>
            </a:extLst>
          </p:cNvPr>
          <p:cNvSpPr txBox="1"/>
          <p:nvPr/>
        </p:nvSpPr>
        <p:spPr>
          <a:xfrm>
            <a:off x="3020011" y="5805264"/>
            <a:ext cx="25408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㈜ 금산 엔터프라이즈</a:t>
            </a:r>
            <a:endParaRPr lang="en-US" altLang="ko-KR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A291BC8-C73A-CDF3-C04D-B5A4BF703FC7}"/>
              </a:ext>
            </a:extLst>
          </p:cNvPr>
          <p:cNvSpPr/>
          <p:nvPr/>
        </p:nvSpPr>
        <p:spPr>
          <a:xfrm>
            <a:off x="785786" y="455239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10W,   12W,   15W,   20W,   25W</a:t>
            </a:r>
          </a:p>
        </p:txBody>
      </p:sp>
    </p:spTree>
    <p:extLst>
      <p:ext uri="{BB962C8B-B14F-4D97-AF65-F5344CB8AC3E}">
        <p14:creationId xmlns:p14="http://schemas.microsoft.com/office/powerpoint/2010/main" val="623197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01498" cy="1008113"/>
          </a:xfrm>
        </p:spPr>
        <p:txBody>
          <a:bodyPr>
            <a:normAutofit fontScale="90000"/>
          </a:bodyPr>
          <a:lstStyle/>
          <a:p>
            <a:r>
              <a:rPr lang="ko-KR" altLang="en-US" sz="3200" dirty="0" err="1"/>
              <a:t>공용부</a:t>
            </a:r>
            <a:r>
              <a:rPr lang="en-US" altLang="ko-KR" sz="3200" dirty="0"/>
              <a:t>(</a:t>
            </a:r>
            <a:r>
              <a:rPr lang="ko-KR" altLang="en-US" sz="3200" dirty="0"/>
              <a:t>복도</a:t>
            </a:r>
            <a:r>
              <a:rPr lang="en-US" altLang="ko-KR" sz="3200" dirty="0"/>
              <a:t>,</a:t>
            </a:r>
            <a:r>
              <a:rPr lang="ko-KR" altLang="en-US" sz="3200" dirty="0"/>
              <a:t>계단</a:t>
            </a:r>
            <a:r>
              <a:rPr lang="en-US" altLang="ko-KR" sz="3200" dirty="0"/>
              <a:t>) PIR </a:t>
            </a:r>
            <a:r>
              <a:rPr lang="ko-KR" altLang="en-US" sz="3200" dirty="0"/>
              <a:t>센서 </a:t>
            </a:r>
            <a:r>
              <a:rPr lang="en-US" altLang="ko-KR" sz="3200" dirty="0"/>
              <a:t>+ IR AC</a:t>
            </a:r>
            <a:r>
              <a:rPr lang="ko-KR" altLang="en-US" sz="3200" dirty="0"/>
              <a:t>전원 </a:t>
            </a:r>
            <a:r>
              <a:rPr lang="en-US" altLang="ko-KR" sz="3200" dirty="0"/>
              <a:t> Case</a:t>
            </a:r>
            <a:r>
              <a:rPr lang="ko-KR" altLang="en-US" sz="3200" dirty="0"/>
              <a:t> </a:t>
            </a:r>
            <a:r>
              <a:rPr lang="en-US" altLang="ko-KR" sz="3200" dirty="0"/>
              <a:t>Type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714348" y="496788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10W,   12W,   15W,   20W,   25W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2355954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9CEC3BF-B5F9-3DB9-243D-C225E26EE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4008" y="1654487"/>
            <a:ext cx="333045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B4F1B1-31BF-C84A-7B1E-9E2FC7CE32A3}"/>
              </a:ext>
            </a:extLst>
          </p:cNvPr>
          <p:cNvSpPr txBox="1"/>
          <p:nvPr/>
        </p:nvSpPr>
        <p:spPr>
          <a:xfrm>
            <a:off x="2987824" y="5873651"/>
            <a:ext cx="25408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㈜ 금산 엔터프라이즈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66020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/>
          </a:bodyPr>
          <a:lstStyle/>
          <a:p>
            <a:r>
              <a:rPr lang="ko-KR" altLang="en-US" sz="3200" dirty="0"/>
              <a:t>비상 릴레이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3836" y="1990006"/>
            <a:ext cx="4334240" cy="3250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45097" y="2351193"/>
            <a:ext cx="4334240" cy="252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8577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01498" cy="720081"/>
          </a:xfrm>
        </p:spPr>
        <p:txBody>
          <a:bodyPr>
            <a:normAutofit fontScale="90000"/>
          </a:bodyPr>
          <a:lstStyle/>
          <a:p>
            <a:r>
              <a:rPr lang="ko-KR" altLang="en-US" sz="3200" dirty="0"/>
              <a:t>지하 주차장 </a:t>
            </a:r>
            <a:r>
              <a:rPr lang="en-US" altLang="ko-KR" sz="3200" dirty="0">
                <a:solidFill>
                  <a:srgbClr val="FF0000"/>
                </a:solidFill>
              </a:rPr>
              <a:t>Microwave</a:t>
            </a:r>
            <a:r>
              <a:rPr lang="en-US" altLang="ko-KR" sz="3200" dirty="0"/>
              <a:t> </a:t>
            </a:r>
            <a:r>
              <a:rPr lang="ko-KR" altLang="en-US" sz="3200" dirty="0"/>
              <a:t>센서</a:t>
            </a:r>
            <a:r>
              <a:rPr lang="en-US" altLang="ko-KR" sz="3200" dirty="0"/>
              <a:t> + RF (</a:t>
            </a:r>
            <a:r>
              <a:rPr lang="ko-KR" altLang="en-US" sz="3200" dirty="0"/>
              <a:t>외장형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908720"/>
            <a:ext cx="7786742" cy="56166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039847-3D2B-7DB9-19A6-5F887E72871F}"/>
              </a:ext>
            </a:extLst>
          </p:cNvPr>
          <p:cNvSpPr txBox="1"/>
          <p:nvPr/>
        </p:nvSpPr>
        <p:spPr>
          <a:xfrm>
            <a:off x="1331640" y="5929880"/>
            <a:ext cx="6048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 err="1"/>
              <a:t>후지라이테크</a:t>
            </a:r>
            <a:r>
              <a:rPr lang="ko-KR" altLang="en-US" dirty="0"/>
              <a:t>㈜</a:t>
            </a:r>
            <a:r>
              <a:rPr lang="en-US" altLang="ko-KR" dirty="0"/>
              <a:t>, </a:t>
            </a:r>
            <a:r>
              <a:rPr lang="ko-KR" altLang="en-US" dirty="0"/>
              <a:t>기민전자</a:t>
            </a:r>
            <a:r>
              <a:rPr lang="en-US" altLang="ko-KR" dirty="0"/>
              <a:t>, </a:t>
            </a:r>
            <a:r>
              <a:rPr lang="ko-KR" altLang="en-US" dirty="0" err="1"/>
              <a:t>더좋은생활</a:t>
            </a:r>
            <a:r>
              <a:rPr lang="en-US" altLang="ko-KR" dirty="0"/>
              <a:t>, </a:t>
            </a:r>
            <a:r>
              <a:rPr lang="ko-KR" altLang="en-US" dirty="0" err="1"/>
              <a:t>레이딕스텍</a:t>
            </a:r>
            <a:r>
              <a:rPr lang="ko-KR" altLang="en-US" dirty="0"/>
              <a:t> 등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476AE4C-B14C-2B70-17B0-7BC06CA8A6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4776" y="1360671"/>
            <a:ext cx="3010341" cy="22577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F640C90-D5EA-018D-8961-7A00842B4D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98864" y="1131916"/>
            <a:ext cx="3156737" cy="236755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D3D8245-637C-95EB-F5F3-0B69511DE0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34" y="3519494"/>
            <a:ext cx="4205842" cy="236578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81566D1-B951-8FB6-D7BB-BAF98388C0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069" y="3706046"/>
            <a:ext cx="3715222" cy="208981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RF </a:t>
            </a:r>
            <a:r>
              <a:rPr lang="ko-KR" altLang="en-US" sz="3200" dirty="0"/>
              <a:t>설치용 </a:t>
            </a:r>
            <a:r>
              <a:rPr lang="ko-KR" altLang="en-US" sz="3200" dirty="0" err="1"/>
              <a:t>리모콘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38938E-73F3-527C-E260-0A06694C8DCB}"/>
              </a:ext>
            </a:extLst>
          </p:cNvPr>
          <p:cNvSpPr txBox="1"/>
          <p:nvPr/>
        </p:nvSpPr>
        <p:spPr>
          <a:xfrm>
            <a:off x="2699792" y="5476582"/>
            <a:ext cx="3744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800" dirty="0"/>
              <a:t>지하 주차장 등 그룹 및 기능 설정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9B6CFFE-B998-CAD7-58C8-D46A4130A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3458828" y="1085788"/>
            <a:ext cx="1794298" cy="547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76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RF </a:t>
            </a:r>
            <a:r>
              <a:rPr lang="ko-KR" altLang="en-US" sz="3200" dirty="0"/>
              <a:t>관리자</a:t>
            </a:r>
            <a:r>
              <a:rPr lang="en-US" altLang="ko-KR" sz="3200" dirty="0"/>
              <a:t>(</a:t>
            </a:r>
            <a:r>
              <a:rPr lang="ko-KR" altLang="en-US" sz="3200" dirty="0"/>
              <a:t>소비자</a:t>
            </a:r>
            <a:r>
              <a:rPr lang="en-US" altLang="ko-KR" sz="3200" dirty="0"/>
              <a:t>)</a:t>
            </a:r>
            <a:r>
              <a:rPr lang="ko-KR" altLang="en-US" sz="3200" dirty="0"/>
              <a:t>용 </a:t>
            </a:r>
            <a:r>
              <a:rPr lang="ko-KR" altLang="en-US" sz="3200" dirty="0" err="1"/>
              <a:t>리모콘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67768" y="205155"/>
            <a:ext cx="2394148" cy="6969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66E034-88CE-3F21-9C58-49277AE6A0F3}"/>
              </a:ext>
            </a:extLst>
          </p:cNvPr>
          <p:cNvSpPr txBox="1"/>
          <p:nvPr/>
        </p:nvSpPr>
        <p:spPr>
          <a:xfrm>
            <a:off x="2463438" y="5476582"/>
            <a:ext cx="4340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800" dirty="0"/>
              <a:t>지하 주차장 등 </a:t>
            </a:r>
            <a:r>
              <a:rPr lang="ko-KR" altLang="en-US" sz="1800" dirty="0" err="1"/>
              <a:t>최소밝기</a:t>
            </a:r>
            <a:r>
              <a:rPr lang="en-US" altLang="ko-KR" sz="1800" dirty="0"/>
              <a:t>,</a:t>
            </a:r>
            <a:r>
              <a:rPr lang="ko-KR" altLang="en-US" sz="1800" dirty="0"/>
              <a:t>감도</a:t>
            </a:r>
            <a:r>
              <a:rPr lang="en-US" altLang="ko-KR" sz="1800" dirty="0"/>
              <a:t>,</a:t>
            </a:r>
            <a:r>
              <a:rPr lang="ko-KR" altLang="en-US" sz="1800" dirty="0"/>
              <a:t>시간 설정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4904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RF </a:t>
            </a:r>
            <a:r>
              <a:rPr lang="ko-KR" altLang="en-US" sz="3200" dirty="0"/>
              <a:t>연회장용 </a:t>
            </a:r>
            <a:r>
              <a:rPr lang="ko-KR" altLang="en-US" sz="3200" dirty="0" err="1"/>
              <a:t>리모콘</a:t>
            </a:r>
            <a:r>
              <a:rPr lang="ko-KR" altLang="en-US" sz="3200" dirty="0"/>
              <a:t> 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13178" y="-161876"/>
            <a:ext cx="2703330" cy="700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9069C6-8C81-BC40-CAAF-74E43D310263}"/>
              </a:ext>
            </a:extLst>
          </p:cNvPr>
          <p:cNvSpPr txBox="1"/>
          <p:nvPr/>
        </p:nvSpPr>
        <p:spPr>
          <a:xfrm>
            <a:off x="3203848" y="5453624"/>
            <a:ext cx="20005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800" dirty="0"/>
              <a:t>그룹별 밝기 설정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8706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IR </a:t>
            </a:r>
            <a:r>
              <a:rPr lang="ko-KR" altLang="en-US" sz="3200" dirty="0"/>
              <a:t>관리자</a:t>
            </a:r>
            <a:r>
              <a:rPr lang="en-US" altLang="ko-KR" sz="3200" dirty="0"/>
              <a:t>(</a:t>
            </a:r>
            <a:r>
              <a:rPr lang="ko-KR" altLang="en-US" sz="3200" dirty="0"/>
              <a:t>소비자</a:t>
            </a:r>
            <a:r>
              <a:rPr lang="en-US" altLang="ko-KR" sz="3200" dirty="0"/>
              <a:t>)</a:t>
            </a:r>
            <a:r>
              <a:rPr lang="ko-KR" altLang="en-US" sz="3200" dirty="0"/>
              <a:t>용 </a:t>
            </a:r>
            <a:r>
              <a:rPr lang="ko-KR" altLang="en-US" sz="3200" dirty="0" err="1"/>
              <a:t>리모콘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47804" y="-12235"/>
            <a:ext cx="2663717" cy="688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F4637D-A4BE-4A44-EDF9-CE78BE7AB63F}"/>
              </a:ext>
            </a:extLst>
          </p:cNvPr>
          <p:cNvSpPr txBox="1"/>
          <p:nvPr/>
        </p:nvSpPr>
        <p:spPr>
          <a:xfrm>
            <a:off x="2771800" y="5476581"/>
            <a:ext cx="3116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800" dirty="0" err="1"/>
              <a:t>최소밝기</a:t>
            </a:r>
            <a:r>
              <a:rPr lang="en-US" altLang="ko-KR" sz="1800" dirty="0"/>
              <a:t>,</a:t>
            </a:r>
            <a:r>
              <a:rPr lang="ko-KR" altLang="en-US" sz="1800" dirty="0"/>
              <a:t>감도</a:t>
            </a:r>
            <a:r>
              <a:rPr lang="en-US" altLang="ko-KR" sz="1800" dirty="0"/>
              <a:t>,</a:t>
            </a:r>
            <a:r>
              <a:rPr lang="ko-KR" altLang="en-US" sz="1800" dirty="0"/>
              <a:t>시간 등 설정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11463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IR </a:t>
            </a:r>
            <a:r>
              <a:rPr lang="ko-KR" altLang="en-US" sz="3200" dirty="0"/>
              <a:t>소비자용 거실</a:t>
            </a:r>
            <a:r>
              <a:rPr lang="en-US" altLang="ko-KR" sz="3200" dirty="0"/>
              <a:t>,</a:t>
            </a:r>
            <a:r>
              <a:rPr lang="ko-KR" altLang="en-US" sz="3200" dirty="0" err="1"/>
              <a:t>방등</a:t>
            </a:r>
            <a:r>
              <a:rPr lang="en-US" altLang="ko-KR" sz="3200" dirty="0"/>
              <a:t> </a:t>
            </a:r>
            <a:r>
              <a:rPr lang="ko-KR" altLang="en-US" sz="3200" dirty="0" err="1"/>
              <a:t>리모콘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23728" y="1844824"/>
            <a:ext cx="432048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D72D64-8B65-6876-1E43-78734C05F91B}"/>
              </a:ext>
            </a:extLst>
          </p:cNvPr>
          <p:cNvSpPr txBox="1"/>
          <p:nvPr/>
        </p:nvSpPr>
        <p:spPr>
          <a:xfrm>
            <a:off x="3347864" y="5476582"/>
            <a:ext cx="1656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800" dirty="0" err="1"/>
              <a:t>최소밝기</a:t>
            </a:r>
            <a:r>
              <a:rPr lang="ko-KR" altLang="en-US" sz="1800" dirty="0"/>
              <a:t> 설정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9887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연락처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71472" y="150017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▶상호</a:t>
            </a:r>
            <a:r>
              <a:rPr lang="en-US" altLang="ko-KR" dirty="0"/>
              <a:t> : </a:t>
            </a:r>
            <a:r>
              <a:rPr lang="ko-KR" altLang="en-US" dirty="0"/>
              <a:t>에디슨 전자</a:t>
            </a:r>
            <a:endParaRPr lang="en-US" altLang="ko-KR" dirty="0"/>
          </a:p>
        </p:txBody>
      </p:sp>
      <p:sp>
        <p:nvSpPr>
          <p:cNvPr id="26" name="직사각형 25"/>
          <p:cNvSpPr/>
          <p:nvPr/>
        </p:nvSpPr>
        <p:spPr>
          <a:xfrm>
            <a:off x="571472" y="307181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H.P  : 010 – 6450 - 4619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71472" y="221455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dirty="0"/>
              <a:t>▶주소</a:t>
            </a:r>
            <a:r>
              <a:rPr lang="en-US" altLang="ko-KR" dirty="0"/>
              <a:t> : </a:t>
            </a:r>
            <a:r>
              <a:rPr lang="ko-KR" altLang="en-US" dirty="0"/>
              <a:t>인천 광역시 서구 </a:t>
            </a:r>
            <a:r>
              <a:rPr lang="ko-KR" altLang="en-US" dirty="0" err="1"/>
              <a:t>당하동</a:t>
            </a:r>
            <a:r>
              <a:rPr lang="ko-KR" altLang="en-US" dirty="0"/>
              <a:t> </a:t>
            </a:r>
            <a:r>
              <a:rPr lang="ko-KR" altLang="en-US" dirty="0" err="1"/>
              <a:t>고산후로</a:t>
            </a:r>
            <a:r>
              <a:rPr lang="en-US" altLang="ko-KR" dirty="0"/>
              <a:t>95</a:t>
            </a:r>
            <a:r>
              <a:rPr lang="ko-KR" altLang="en-US" dirty="0" err="1"/>
              <a:t>번안길</a:t>
            </a:r>
            <a:r>
              <a:rPr lang="ko-KR" altLang="en-US" dirty="0"/>
              <a:t> </a:t>
            </a:r>
            <a:r>
              <a:rPr lang="ko-KR" altLang="en-US" dirty="0" err="1"/>
              <a:t>멀티프라자</a:t>
            </a:r>
            <a:r>
              <a:rPr lang="ko-KR" altLang="en-US" dirty="0"/>
              <a:t> </a:t>
            </a:r>
            <a:r>
              <a:rPr lang="en-US" altLang="ko-KR" dirty="0"/>
              <a:t>204-3</a:t>
            </a:r>
            <a:r>
              <a:rPr lang="ko-KR" altLang="en-US" dirty="0"/>
              <a:t>호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571472" y="378619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e-mail : kr-eds@naver.com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571472" y="1285860"/>
            <a:ext cx="7786742" cy="31432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01498" cy="720081"/>
          </a:xfrm>
        </p:spPr>
        <p:txBody>
          <a:bodyPr>
            <a:normAutofit fontScale="90000"/>
          </a:bodyPr>
          <a:lstStyle/>
          <a:p>
            <a:r>
              <a:rPr lang="ko-KR" altLang="en-US" sz="3200" dirty="0"/>
              <a:t>지하 주차장 </a:t>
            </a:r>
            <a:r>
              <a:rPr lang="en-US" altLang="ko-KR" sz="3200" dirty="0">
                <a:solidFill>
                  <a:srgbClr val="FF0000"/>
                </a:solidFill>
              </a:rPr>
              <a:t>Microwave</a:t>
            </a:r>
            <a:r>
              <a:rPr lang="en-US" altLang="ko-KR" sz="3200" dirty="0"/>
              <a:t> </a:t>
            </a:r>
            <a:r>
              <a:rPr lang="ko-KR" altLang="en-US" sz="3200" dirty="0"/>
              <a:t>센서 </a:t>
            </a:r>
            <a:r>
              <a:rPr lang="en-US" altLang="ko-KR" sz="3200" dirty="0"/>
              <a:t>+ RF (</a:t>
            </a:r>
            <a:r>
              <a:rPr lang="ko-KR" altLang="en-US" sz="3200" dirty="0"/>
              <a:t>내장형 </a:t>
            </a:r>
            <a:r>
              <a:rPr lang="en-US" altLang="ko-KR" sz="3200" dirty="0"/>
              <a:t>A)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908720"/>
            <a:ext cx="7786742" cy="56166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2EFC99-B037-C717-77A1-A5C86771738C}"/>
              </a:ext>
            </a:extLst>
          </p:cNvPr>
          <p:cNvSpPr txBox="1"/>
          <p:nvPr/>
        </p:nvSpPr>
        <p:spPr>
          <a:xfrm>
            <a:off x="3635896" y="5927402"/>
            <a:ext cx="1152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삼광전기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AF5F8C5-92C9-8A5E-636B-89D29BB40163}"/>
              </a:ext>
            </a:extLst>
          </p:cNvPr>
          <p:cNvSpPr/>
          <p:nvPr/>
        </p:nvSpPr>
        <p:spPr>
          <a:xfrm>
            <a:off x="3677640" y="5461790"/>
            <a:ext cx="1121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40W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2F5ED13-F933-6DF0-A431-10153061EB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42864" y="981190"/>
            <a:ext cx="3323861" cy="249289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0994987-BFA1-EF57-B803-740D198C5D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42891">
            <a:off x="3816266" y="611484"/>
            <a:ext cx="4118360" cy="308877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C8E607C-CB07-CB3D-7C22-F26CC80B54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06" y="3513855"/>
            <a:ext cx="518160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501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01498" cy="720081"/>
          </a:xfrm>
        </p:spPr>
        <p:txBody>
          <a:bodyPr>
            <a:normAutofit/>
          </a:bodyPr>
          <a:lstStyle/>
          <a:p>
            <a:r>
              <a:rPr lang="ko-KR" altLang="en-US" sz="3200" dirty="0"/>
              <a:t>지하 주차장 </a:t>
            </a:r>
            <a:r>
              <a:rPr lang="en-US" altLang="ko-KR" sz="3200" dirty="0">
                <a:solidFill>
                  <a:srgbClr val="FF0000"/>
                </a:solidFill>
              </a:rPr>
              <a:t>PIR</a:t>
            </a:r>
            <a:r>
              <a:rPr lang="en-US" altLang="ko-KR" sz="3200" dirty="0"/>
              <a:t> </a:t>
            </a:r>
            <a:r>
              <a:rPr lang="ko-KR" altLang="en-US" sz="3200" dirty="0"/>
              <a:t>센서 </a:t>
            </a:r>
            <a:r>
              <a:rPr lang="en-US" altLang="ko-KR" sz="3200" dirty="0"/>
              <a:t>+ RF (</a:t>
            </a:r>
            <a:r>
              <a:rPr lang="ko-KR" altLang="en-US" sz="3200" dirty="0"/>
              <a:t>내장형 </a:t>
            </a:r>
            <a:r>
              <a:rPr lang="en-US" altLang="ko-KR" sz="3200" dirty="0"/>
              <a:t>B)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908720"/>
            <a:ext cx="7786742" cy="56166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03648" y="3645024"/>
            <a:ext cx="2789232" cy="1716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34304"/>
            <a:ext cx="3338244" cy="204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34303"/>
            <a:ext cx="2520280" cy="204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16C478A-3317-5896-50CF-23183B953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95310" y="3645024"/>
            <a:ext cx="2697280" cy="1716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A3A3B8-D79D-9000-2F77-2CF1A4F6A457}"/>
              </a:ext>
            </a:extLst>
          </p:cNvPr>
          <p:cNvSpPr txBox="1"/>
          <p:nvPr/>
        </p:nvSpPr>
        <p:spPr>
          <a:xfrm>
            <a:off x="2718048" y="582033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㈜ 금산 엔터프라이즈 제품</a:t>
            </a:r>
            <a:endParaRPr lang="en-US" altLang="ko-KR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3C7B69F-0AAC-206E-5BE8-084C09560268}"/>
              </a:ext>
            </a:extLst>
          </p:cNvPr>
          <p:cNvSpPr/>
          <p:nvPr/>
        </p:nvSpPr>
        <p:spPr>
          <a:xfrm>
            <a:off x="1907704" y="5069523"/>
            <a:ext cx="1121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40W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2E5DA97-AB63-019A-6FC2-114543EA045D}"/>
              </a:ext>
            </a:extLst>
          </p:cNvPr>
          <p:cNvSpPr/>
          <p:nvPr/>
        </p:nvSpPr>
        <p:spPr>
          <a:xfrm>
            <a:off x="5582991" y="5090959"/>
            <a:ext cx="1121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40W</a:t>
            </a:r>
          </a:p>
        </p:txBody>
      </p:sp>
    </p:spTree>
    <p:extLst>
      <p:ext uri="{BB962C8B-B14F-4D97-AF65-F5344CB8AC3E}">
        <p14:creationId xmlns:p14="http://schemas.microsoft.com/office/powerpoint/2010/main" val="3132946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01498" cy="720081"/>
          </a:xfrm>
        </p:spPr>
        <p:txBody>
          <a:bodyPr>
            <a:normAutofit fontScale="90000"/>
          </a:bodyPr>
          <a:lstStyle/>
          <a:p>
            <a:r>
              <a:rPr lang="ko-KR" altLang="en-US" sz="3200" dirty="0"/>
              <a:t>지하 주차장 주차통로 </a:t>
            </a:r>
            <a:r>
              <a:rPr lang="en-US" altLang="ko-KR" sz="3200" dirty="0">
                <a:solidFill>
                  <a:srgbClr val="FF0000"/>
                </a:solidFill>
              </a:rPr>
              <a:t>Microwave</a:t>
            </a:r>
            <a:r>
              <a:rPr lang="en-US" altLang="ko-KR" sz="3200" dirty="0"/>
              <a:t> </a:t>
            </a:r>
            <a:r>
              <a:rPr lang="ko-KR" altLang="en-US" sz="3200" dirty="0"/>
              <a:t>센서 </a:t>
            </a:r>
            <a:r>
              <a:rPr lang="en-US" altLang="ko-KR" sz="3200" dirty="0"/>
              <a:t>+ RF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908720"/>
            <a:ext cx="7786742" cy="56166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림 27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8847" y="1844823"/>
            <a:ext cx="3504206" cy="2336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그림 29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2988" y="2411888"/>
            <a:ext cx="2232249" cy="1674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그림 9"/>
          <p:cNvPicPr>
            <a:picLocks noGrp="1" noChangeAspect="1"/>
          </p:cNvPicPr>
          <p:nvPr isPhoto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80800" y="2411888"/>
            <a:ext cx="2232249" cy="167418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933124-05C7-C6A0-AE85-0B8B5C05C278}"/>
              </a:ext>
            </a:extLst>
          </p:cNvPr>
          <p:cNvSpPr txBox="1"/>
          <p:nvPr/>
        </p:nvSpPr>
        <p:spPr>
          <a:xfrm>
            <a:off x="3059831" y="5764614"/>
            <a:ext cx="2448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㈜ 금산 엔터프라이즈</a:t>
            </a:r>
            <a:endParaRPr lang="en-US" altLang="ko-KR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2EDCCCF-DE55-E407-DF8E-28D6F610A379}"/>
              </a:ext>
            </a:extLst>
          </p:cNvPr>
          <p:cNvSpPr/>
          <p:nvPr/>
        </p:nvSpPr>
        <p:spPr>
          <a:xfrm>
            <a:off x="5743891" y="4180440"/>
            <a:ext cx="2712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40W</a:t>
            </a:r>
          </a:p>
        </p:txBody>
      </p:sp>
    </p:spTree>
    <p:extLst>
      <p:ext uri="{BB962C8B-B14F-4D97-AF65-F5344CB8AC3E}">
        <p14:creationId xmlns:p14="http://schemas.microsoft.com/office/powerpoint/2010/main" val="2893031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01498" cy="864097"/>
          </a:xfrm>
        </p:spPr>
        <p:txBody>
          <a:bodyPr>
            <a:normAutofit fontScale="90000"/>
          </a:bodyPr>
          <a:lstStyle/>
          <a:p>
            <a:r>
              <a:rPr lang="ko-KR" altLang="en-US" sz="3200" dirty="0"/>
              <a:t>창고용  </a:t>
            </a:r>
            <a:r>
              <a:rPr lang="en-US" altLang="ko-KR" sz="3200" dirty="0">
                <a:solidFill>
                  <a:srgbClr val="FF0000"/>
                </a:solidFill>
              </a:rPr>
              <a:t>Microwave</a:t>
            </a:r>
            <a:r>
              <a:rPr lang="en-US" altLang="ko-KR" sz="3200" dirty="0"/>
              <a:t> </a:t>
            </a:r>
            <a:r>
              <a:rPr lang="ko-KR" altLang="en-US" sz="3200" dirty="0"/>
              <a:t>센서 </a:t>
            </a:r>
            <a:r>
              <a:rPr lang="en-US" altLang="ko-KR" sz="3200" dirty="0"/>
              <a:t>+ RF</a:t>
            </a:r>
            <a:br>
              <a:rPr lang="en-US" altLang="ko-KR" sz="3200" dirty="0"/>
            </a:br>
            <a:r>
              <a:rPr lang="en-US" altLang="ko-KR" sz="3200" dirty="0"/>
              <a:t>(</a:t>
            </a:r>
            <a:r>
              <a:rPr lang="ko-KR" altLang="en-US" sz="3200" dirty="0"/>
              <a:t>외장형</a:t>
            </a:r>
            <a:r>
              <a:rPr lang="en-US" altLang="ko-KR" sz="3200" dirty="0"/>
              <a:t>, </a:t>
            </a:r>
            <a:r>
              <a:rPr lang="ko-KR" altLang="en-US" sz="3200" dirty="0"/>
              <a:t>케이스 보유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052736"/>
            <a:ext cx="7786742" cy="54726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림 27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3085" y="2162750"/>
            <a:ext cx="2676204" cy="2007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그림 29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68165" y="2179351"/>
            <a:ext cx="2676204" cy="2007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448" y="1844824"/>
            <a:ext cx="1368152" cy="2686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965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01498" cy="864097"/>
          </a:xfrm>
        </p:spPr>
        <p:txBody>
          <a:bodyPr>
            <a:normAutofit fontScale="90000"/>
          </a:bodyPr>
          <a:lstStyle/>
          <a:p>
            <a:r>
              <a:rPr lang="ko-KR" altLang="en-US" sz="3200" dirty="0"/>
              <a:t>물류창고 </a:t>
            </a:r>
            <a:r>
              <a:rPr lang="en-US" altLang="ko-KR" sz="3200" dirty="0"/>
              <a:t>Microwave </a:t>
            </a:r>
            <a:r>
              <a:rPr lang="ko-KR" altLang="en-US" sz="3200" dirty="0"/>
              <a:t>센서 </a:t>
            </a:r>
            <a:r>
              <a:rPr lang="en-US" altLang="ko-KR" sz="3200" dirty="0"/>
              <a:t>+ RF</a:t>
            </a:r>
            <a:br>
              <a:rPr lang="en-US" altLang="ko-KR" sz="3200" dirty="0"/>
            </a:br>
            <a:r>
              <a:rPr lang="ko-KR" altLang="en-US" sz="3200" dirty="0"/>
              <a:t>사용처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1472" y="1052736"/>
            <a:ext cx="7786742" cy="54726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그림 24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01471" y="3328494"/>
            <a:ext cx="2176241" cy="122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그림 9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852442"/>
            <a:ext cx="3888432" cy="2187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4969525-9721-3B53-D324-7C7FD635919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28310">
            <a:off x="2956737" y="1144869"/>
            <a:ext cx="2577944" cy="170378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FBBEB9E-9188-2D39-B17E-5E1AFEAC9687}"/>
              </a:ext>
            </a:extLst>
          </p:cNvPr>
          <p:cNvSpPr txBox="1"/>
          <p:nvPr/>
        </p:nvSpPr>
        <p:spPr>
          <a:xfrm>
            <a:off x="2483768" y="5892779"/>
            <a:ext cx="42484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기민전자 제품 </a:t>
            </a:r>
            <a:r>
              <a:rPr lang="en-US" altLang="ko-KR" dirty="0"/>
              <a:t>(</a:t>
            </a:r>
            <a:r>
              <a:rPr lang="ko-KR" altLang="en-US" dirty="0"/>
              <a:t>평택 아디다스 물류창고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547B363-A838-D6EB-5CBD-7027C928D3FA}"/>
              </a:ext>
            </a:extLst>
          </p:cNvPr>
          <p:cNvSpPr/>
          <p:nvPr/>
        </p:nvSpPr>
        <p:spPr>
          <a:xfrm>
            <a:off x="785786" y="5301155"/>
            <a:ext cx="2712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100W</a:t>
            </a:r>
          </a:p>
        </p:txBody>
      </p:sp>
    </p:spTree>
    <p:extLst>
      <p:ext uri="{BB962C8B-B14F-4D97-AF65-F5344CB8AC3E}">
        <p14:creationId xmlns:p14="http://schemas.microsoft.com/office/powerpoint/2010/main" val="674669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 fontScale="90000"/>
          </a:bodyPr>
          <a:lstStyle/>
          <a:p>
            <a:r>
              <a:rPr lang="ko-KR" altLang="en-US" sz="3200" dirty="0"/>
              <a:t>소형 </a:t>
            </a:r>
            <a:r>
              <a:rPr lang="en-US" altLang="ko-KR" sz="3200" dirty="0">
                <a:solidFill>
                  <a:srgbClr val="FF0000"/>
                </a:solidFill>
              </a:rPr>
              <a:t>Microwave</a:t>
            </a:r>
            <a:r>
              <a:rPr lang="en-US" altLang="ko-KR" sz="3200" dirty="0"/>
              <a:t> </a:t>
            </a:r>
            <a:r>
              <a:rPr lang="ko-KR" altLang="en-US" sz="3200" dirty="0"/>
              <a:t>센서 </a:t>
            </a:r>
            <a:r>
              <a:rPr lang="en-US" altLang="ko-KR" sz="3200" dirty="0"/>
              <a:t>+ </a:t>
            </a:r>
            <a:r>
              <a:rPr lang="en-US" altLang="ko-KR" sz="3200" dirty="0">
                <a:solidFill>
                  <a:srgbClr val="FF0000"/>
                </a:solidFill>
              </a:rPr>
              <a:t>RF</a:t>
            </a:r>
            <a:r>
              <a:rPr lang="en-US" altLang="ko-KR" sz="3200" dirty="0"/>
              <a:t> Case</a:t>
            </a:r>
            <a:r>
              <a:rPr lang="ko-KR" altLang="en-US" sz="3200" dirty="0"/>
              <a:t> </a:t>
            </a:r>
            <a:r>
              <a:rPr lang="en-US" altLang="ko-KR" sz="3200" dirty="0"/>
              <a:t>Type</a:t>
            </a:r>
            <a:r>
              <a:rPr lang="ko-KR" altLang="en-US" sz="3200" dirty="0"/>
              <a:t>    </a:t>
            </a:r>
            <a:br>
              <a:rPr lang="en-US" altLang="ko-KR" sz="3200" dirty="0"/>
            </a:br>
            <a:r>
              <a:rPr lang="en-US" altLang="ko-KR" sz="3200" dirty="0"/>
              <a:t>(</a:t>
            </a:r>
            <a:r>
              <a:rPr lang="ko-KR" altLang="en-US" sz="3200" dirty="0"/>
              <a:t>계단</a:t>
            </a:r>
            <a:r>
              <a:rPr lang="en-US" altLang="ko-KR" sz="3200" dirty="0"/>
              <a:t>, </a:t>
            </a:r>
            <a:r>
              <a:rPr lang="ko-KR" altLang="en-US" sz="3200" dirty="0"/>
              <a:t>복도</a:t>
            </a:r>
            <a:r>
              <a:rPr lang="en-US" altLang="ko-KR" sz="3200" dirty="0"/>
              <a:t>) (</a:t>
            </a:r>
            <a:r>
              <a:rPr lang="ko-KR" altLang="en-US" sz="3200" dirty="0" err="1"/>
              <a:t>거실등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안방등</a:t>
            </a:r>
            <a:r>
              <a:rPr lang="ko-KR" altLang="en-US" sz="3200" dirty="0"/>
              <a:t>  등 내부설치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47394"/>
            <a:ext cx="2808312" cy="2106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그림 14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48226"/>
            <a:ext cx="2808312" cy="2106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그림 15"/>
          <p:cNvPicPr>
            <a:picLocks noGrp="1" noChangeAspect="1"/>
          </p:cNvPicPr>
          <p:nvPr isPhoto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850822"/>
            <a:ext cx="2808312" cy="2106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그림 16"/>
          <p:cNvPicPr>
            <a:picLocks noGrp="1" noChangeAspect="1"/>
          </p:cNvPicPr>
          <p:nvPr isPhoto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124" y="1439124"/>
            <a:ext cx="2809820" cy="21073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9533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88639"/>
            <a:ext cx="7673506" cy="1008113"/>
          </a:xfrm>
        </p:spPr>
        <p:txBody>
          <a:bodyPr>
            <a:normAutofit fontScale="90000"/>
          </a:bodyPr>
          <a:lstStyle/>
          <a:p>
            <a:r>
              <a:rPr lang="ko-KR" altLang="en-US" sz="3200" dirty="0"/>
              <a:t>소형 </a:t>
            </a:r>
            <a:r>
              <a:rPr lang="en-US" altLang="ko-KR" sz="3200" dirty="0"/>
              <a:t>Microwave </a:t>
            </a:r>
            <a:r>
              <a:rPr lang="ko-KR" altLang="en-US" sz="3200" dirty="0"/>
              <a:t>센서 </a:t>
            </a:r>
            <a:r>
              <a:rPr lang="en-US" altLang="ko-KR" sz="3200" dirty="0"/>
              <a:t>+ RF Case</a:t>
            </a:r>
            <a:r>
              <a:rPr lang="ko-KR" altLang="en-US" sz="3200" dirty="0"/>
              <a:t> </a:t>
            </a:r>
            <a:r>
              <a:rPr lang="en-US" altLang="ko-KR" sz="3200" dirty="0"/>
              <a:t>Type</a:t>
            </a:r>
            <a:r>
              <a:rPr lang="ko-KR" altLang="en-US" sz="3200" dirty="0"/>
              <a:t>    </a:t>
            </a:r>
            <a:br>
              <a:rPr lang="en-US" altLang="ko-KR" sz="3200" dirty="0"/>
            </a:br>
            <a:r>
              <a:rPr lang="ko-KR" altLang="en-US" sz="3200" dirty="0"/>
              <a:t>사용처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1472" y="1196752"/>
            <a:ext cx="7786742" cy="53285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188640"/>
            <a:ext cx="7786742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816" y="1674875"/>
            <a:ext cx="2808312" cy="2028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96E0FD1-1B4F-31AD-2500-4674DBDF26C3}"/>
              </a:ext>
            </a:extLst>
          </p:cNvPr>
          <p:cNvSpPr txBox="1"/>
          <p:nvPr/>
        </p:nvSpPr>
        <p:spPr>
          <a:xfrm>
            <a:off x="2876795" y="5772276"/>
            <a:ext cx="2520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㈜ 금산 엔터프라이즈</a:t>
            </a:r>
            <a:endParaRPr lang="en-US" altLang="ko-KR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DE90880-0368-F98D-73B7-928E6411B3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8024" y="1946943"/>
            <a:ext cx="2808312" cy="147102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6FAAF5-BB12-A5B7-9384-F18D987D736A}"/>
              </a:ext>
            </a:extLst>
          </p:cNvPr>
          <p:cNvSpPr txBox="1"/>
          <p:nvPr/>
        </p:nvSpPr>
        <p:spPr>
          <a:xfrm>
            <a:off x="1539276" y="3707540"/>
            <a:ext cx="13434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800" dirty="0"/>
              <a:t>계단</a:t>
            </a:r>
            <a:r>
              <a:rPr lang="en-US" altLang="ko-KR" sz="1800" dirty="0"/>
              <a:t>, </a:t>
            </a:r>
            <a:r>
              <a:rPr lang="ko-KR" altLang="en-US" sz="1800" dirty="0"/>
              <a:t>복도</a:t>
            </a:r>
            <a:endParaRPr lang="en-US" altLang="ko-K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C843EF-99ED-2536-E4B4-25F0E363E182}"/>
              </a:ext>
            </a:extLst>
          </p:cNvPr>
          <p:cNvSpPr txBox="1"/>
          <p:nvPr/>
        </p:nvSpPr>
        <p:spPr>
          <a:xfrm>
            <a:off x="5589477" y="3676382"/>
            <a:ext cx="13434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안방</a:t>
            </a:r>
            <a:r>
              <a:rPr lang="en-US" altLang="ko-KR" dirty="0"/>
              <a:t>, </a:t>
            </a:r>
            <a:r>
              <a:rPr lang="ko-KR" altLang="en-US" dirty="0"/>
              <a:t>거실</a:t>
            </a:r>
            <a:endParaRPr lang="en-US" altLang="ko-K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FC7747-9DFA-AF18-FF4D-E0E502CDAE90}"/>
              </a:ext>
            </a:extLst>
          </p:cNvPr>
          <p:cNvSpPr txBox="1"/>
          <p:nvPr/>
        </p:nvSpPr>
        <p:spPr>
          <a:xfrm>
            <a:off x="924426" y="4076872"/>
            <a:ext cx="2880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사출 케이스 내부에 장착</a:t>
            </a:r>
            <a:endParaRPr lang="en-US" altLang="ko-KR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7F28BAE-00F4-B776-F61D-30D882CEB71A}"/>
              </a:ext>
            </a:extLst>
          </p:cNvPr>
          <p:cNvSpPr/>
          <p:nvPr/>
        </p:nvSpPr>
        <p:spPr>
          <a:xfrm>
            <a:off x="785786" y="4536591"/>
            <a:ext cx="2712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12W,   15W,   20W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4B627A-E8F4-A2A1-B810-7F4A4AD2FD43}"/>
              </a:ext>
            </a:extLst>
          </p:cNvPr>
          <p:cNvSpPr txBox="1"/>
          <p:nvPr/>
        </p:nvSpPr>
        <p:spPr>
          <a:xfrm>
            <a:off x="4775122" y="4083561"/>
            <a:ext cx="2880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사출 케이스 내부에 장착</a:t>
            </a:r>
            <a:endParaRPr lang="en-US" altLang="ko-KR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F0D6539-F06F-3C62-6ECD-6D03488C9339}"/>
              </a:ext>
            </a:extLst>
          </p:cNvPr>
          <p:cNvSpPr/>
          <p:nvPr/>
        </p:nvSpPr>
        <p:spPr>
          <a:xfrm>
            <a:off x="4883520" y="4579498"/>
            <a:ext cx="2712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30W,   40W,   60W</a:t>
            </a:r>
          </a:p>
        </p:txBody>
      </p:sp>
    </p:spTree>
    <p:extLst>
      <p:ext uri="{BB962C8B-B14F-4D97-AF65-F5344CB8AC3E}">
        <p14:creationId xmlns:p14="http://schemas.microsoft.com/office/powerpoint/2010/main" val="2670683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470</Words>
  <Application>Microsoft Office PowerPoint</Application>
  <PresentationFormat>화면 슬라이드 쇼(4:3)</PresentationFormat>
  <Paragraphs>74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28" baseType="lpstr">
      <vt:lpstr>맑은 고딕</vt:lpstr>
      <vt:lpstr>Arial</vt:lpstr>
      <vt:lpstr>Office 테마</vt:lpstr>
      <vt:lpstr>센서 종류</vt:lpstr>
      <vt:lpstr>지하 주차장 Microwave 센서 + RF (외장형)</vt:lpstr>
      <vt:lpstr>지하 주차장 Microwave 센서 + RF (내장형 A)</vt:lpstr>
      <vt:lpstr>지하 주차장 PIR 센서 + RF (내장형 B)</vt:lpstr>
      <vt:lpstr>지하 주차장 주차통로 Microwave 센서 + RF</vt:lpstr>
      <vt:lpstr>창고용  Microwave 센서 + RF (외장형, 케이스 보유)</vt:lpstr>
      <vt:lpstr>물류창고 Microwave 센서 + RF 사용처</vt:lpstr>
      <vt:lpstr>소형 Microwave 센서 + RF Case Type     (계단, 복도) (거실등, 안방등  등 내부설치)</vt:lpstr>
      <vt:lpstr>소형 Microwave 센서 + RF Case Type     사용처</vt:lpstr>
      <vt:lpstr>소형 Microwave 센서 + IR Case Type     (계단, 복도) (거실등, 안방등  등 내부설치)</vt:lpstr>
      <vt:lpstr>소형 Microwave 센서 + IR Case Type 사용처</vt:lpstr>
      <vt:lpstr>소형 IR 디머 Case Type     (거실등, 안방등  내부설치)</vt:lpstr>
      <vt:lpstr>소형 IR 디머 Case Type 사용처</vt:lpstr>
      <vt:lpstr>소형 RF 디머 Case Type     (거실등, 안방등  내부설치)</vt:lpstr>
      <vt:lpstr>소형 RF 디머 Case Type 사용처</vt:lpstr>
      <vt:lpstr>공용부 Microwave 센서 + IR제어 (내장 Type)</vt:lpstr>
      <vt:lpstr>공용부(복도,계단) PIR 센서 + IR DC 전원 Case Type</vt:lpstr>
      <vt:lpstr>공용부(복도,계단) PIR 센서 + IR AC전원  Case Type</vt:lpstr>
      <vt:lpstr>비상 릴레이</vt:lpstr>
      <vt:lpstr>RF 설치용 리모콘</vt:lpstr>
      <vt:lpstr>RF 관리자(소비자)용 리모콘</vt:lpstr>
      <vt:lpstr>RF 연회장용 리모콘 </vt:lpstr>
      <vt:lpstr>IR 관리자(소비자)용 리모콘</vt:lpstr>
      <vt:lpstr>IR 소비자용 거실,방등 리모콘</vt:lpstr>
      <vt:lpstr>연락처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센서별 장단점</dc:title>
  <dc:creator>lksu_O</dc:creator>
  <cp:lastModifiedBy>경수 임</cp:lastModifiedBy>
  <cp:revision>110</cp:revision>
  <cp:lastPrinted>2021-02-16T04:08:41Z</cp:lastPrinted>
  <dcterms:created xsi:type="dcterms:W3CDTF">2017-03-08T02:35:09Z</dcterms:created>
  <dcterms:modified xsi:type="dcterms:W3CDTF">2025-03-28T02:36:35Z</dcterms:modified>
</cp:coreProperties>
</file>