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4" r:id="rId4"/>
    <p:sldId id="273" r:id="rId5"/>
    <p:sldId id="259" r:id="rId6"/>
    <p:sldId id="260" r:id="rId7"/>
    <p:sldId id="271" r:id="rId8"/>
    <p:sldId id="272" r:id="rId9"/>
    <p:sldId id="268" r:id="rId1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0" d="100"/>
          <a:sy n="150" d="100"/>
        </p:scale>
        <p:origin x="11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2026-06-11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2026-06-11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2026-06-11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2026-06-11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2026-06-11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2026-06-11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2026-06-11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2026-06-11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2026-06-11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2026-06-11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2026-06-11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19A21-F3CF-4CC7-AC70-D04DB1E1E47F}" type="datetimeFigureOut">
              <a:rPr lang="ko-KR" altLang="en-US" smtClean="0"/>
              <a:pPr/>
              <a:t>2026-06-11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85183" y="855603"/>
            <a:ext cx="7987345" cy="1340768"/>
          </a:xfrm>
        </p:spPr>
        <p:txBody>
          <a:bodyPr>
            <a:normAutofit/>
          </a:bodyPr>
          <a:lstStyle/>
          <a:p>
            <a:r>
              <a:rPr lang="ko-KR" altLang="en-US" sz="4800" dirty="0"/>
              <a:t>주차장</a:t>
            </a:r>
            <a:r>
              <a:rPr lang="en-US" altLang="ko-KR" sz="4800" dirty="0"/>
              <a:t> (PIR,RF)</a:t>
            </a:r>
            <a:r>
              <a:rPr lang="ko-KR" altLang="en-US" sz="4800" dirty="0"/>
              <a:t>센서 사양서</a:t>
            </a:r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2018441" y="3213302"/>
            <a:ext cx="6441991" cy="27359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4400" dirty="0"/>
              <a:t>        PIR </a:t>
            </a:r>
            <a:r>
              <a:rPr lang="ko-KR" altLang="en-US" sz="4400" dirty="0"/>
              <a:t>센서</a:t>
            </a:r>
            <a:r>
              <a:rPr lang="en-US" altLang="ko-KR" sz="4400" dirty="0"/>
              <a:t> </a:t>
            </a:r>
          </a:p>
          <a:p>
            <a:pPr>
              <a:spcBef>
                <a:spcPct val="0"/>
              </a:spcBef>
              <a:defRPr/>
            </a:pPr>
            <a:r>
              <a:rPr lang="en-US" altLang="ko-KR" sz="4400" dirty="0"/>
              <a:t> </a:t>
            </a:r>
          </a:p>
          <a:p>
            <a:pPr lvl="0">
              <a:spcBef>
                <a:spcPct val="0"/>
              </a:spcBef>
              <a:defRPr/>
            </a:pPr>
            <a:r>
              <a:rPr lang="en-US" altLang="ko-KR" sz="2900" dirty="0"/>
              <a:t>     (</a:t>
            </a:r>
            <a:r>
              <a:rPr lang="ko-KR" altLang="en-US" sz="2900" dirty="0"/>
              <a:t>통신 </a:t>
            </a:r>
            <a:r>
              <a:rPr lang="en-US" altLang="ko-KR" sz="2900" dirty="0"/>
              <a:t>: RF2.4Ghz </a:t>
            </a:r>
            <a:r>
              <a:rPr lang="ko-KR" altLang="en-US" sz="2900" dirty="0"/>
              <a:t>무선</a:t>
            </a:r>
            <a:r>
              <a:rPr lang="en-US" altLang="ko-KR" sz="2900" dirty="0"/>
              <a:t>)</a:t>
            </a:r>
            <a:endParaRPr lang="en-US" altLang="ko-KR" sz="2900" dirty="0">
              <a:latin typeface="+mj-lt"/>
              <a:ea typeface="+mj-ea"/>
              <a:cs typeface="+mj-cs"/>
            </a:endParaRPr>
          </a:p>
          <a:p>
            <a:pPr marL="742950" marR="0" lvl="0" indent="-74295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US" altLang="ko-KR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71471" y="764704"/>
            <a:ext cx="7888960" cy="150019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571472" y="3144772"/>
            <a:ext cx="1357322" cy="29289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제목 1"/>
          <p:cNvSpPr txBox="1">
            <a:spLocks/>
          </p:cNvSpPr>
          <p:nvPr/>
        </p:nvSpPr>
        <p:spPr>
          <a:xfrm>
            <a:off x="832620" y="3315102"/>
            <a:ext cx="835026" cy="2588298"/>
          </a:xfrm>
          <a:prstGeom prst="rect">
            <a:avLst/>
          </a:prstGeom>
        </p:spPr>
        <p:txBody>
          <a:bodyPr vert="eaVert" lIns="91440" tIns="45720" rIns="91440" bIns="45720" rtlCol="0" anchor="ctr">
            <a:normAutofit fontScale="97500" lnSpcReduction="10000"/>
          </a:bodyPr>
          <a:lstStyle/>
          <a:p>
            <a:pPr marL="742950" marR="0" lvl="0" indent="-74295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ko-KR" altLang="en-US" sz="4400" dirty="0">
                <a:latin typeface="+mj-lt"/>
                <a:ea typeface="+mj-ea"/>
                <a:cs typeface="+mj-cs"/>
              </a:rPr>
              <a:t>종 류</a:t>
            </a:r>
            <a:endParaRPr kumimoji="0" lang="ko-KR" altLang="en-US" sz="4400" b="0" i="0" u="none" strike="noStrike" kern="1200" cap="none" spc="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000232" y="3144772"/>
            <a:ext cx="6460200" cy="29289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BA42913-3144-F3C6-6976-E668038207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7357" y="0"/>
            <a:ext cx="1268221" cy="5486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>
            <a:extLst>
              <a:ext uri="{FF2B5EF4-FFF2-40B4-BE49-F238E27FC236}">
                <a16:creationId xmlns:a16="http://schemas.microsoft.com/office/drawing/2014/main" id="{D568FAEA-0FA1-DA0E-C01F-3F69348B1D39}"/>
              </a:ext>
            </a:extLst>
          </p:cNvPr>
          <p:cNvSpPr txBox="1">
            <a:spLocks/>
          </p:cNvSpPr>
          <p:nvPr/>
        </p:nvSpPr>
        <p:spPr>
          <a:xfrm>
            <a:off x="2111758" y="844122"/>
            <a:ext cx="4714908" cy="8699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/>
              <a:t>제품 사양 </a:t>
            </a:r>
            <a:r>
              <a:rPr lang="en-US" altLang="ko-KR" dirty="0"/>
              <a:t>1</a:t>
            </a:r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C53F3B1-2725-8194-40E5-76A62E1204F4}"/>
              </a:ext>
            </a:extLst>
          </p:cNvPr>
          <p:cNvSpPr/>
          <p:nvPr/>
        </p:nvSpPr>
        <p:spPr>
          <a:xfrm>
            <a:off x="682998" y="1900179"/>
            <a:ext cx="7601498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▶동작 전압 </a:t>
            </a:r>
            <a:r>
              <a:rPr lang="en-US" altLang="ko-KR" dirty="0"/>
              <a:t>: DC 34V ~ 40V</a:t>
            </a: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 ID(</a:t>
            </a:r>
            <a:r>
              <a:rPr lang="ko-KR" altLang="en-US" dirty="0"/>
              <a:t>그룹</a:t>
            </a:r>
            <a:r>
              <a:rPr lang="en-US" altLang="ko-KR" dirty="0"/>
              <a:t>)</a:t>
            </a:r>
            <a:r>
              <a:rPr lang="ko-KR" altLang="en-US" dirty="0"/>
              <a:t>용 통신 주파수 </a:t>
            </a:r>
            <a:r>
              <a:rPr lang="en-US" altLang="ko-KR" dirty="0"/>
              <a:t>: 2.4Ghz (2.417GHz, 2.437GHz, 2.457GHz)</a:t>
            </a:r>
          </a:p>
          <a:p>
            <a:pPr>
              <a:defRPr/>
            </a:pPr>
            <a:endParaRPr lang="en-US" altLang="ko-KR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Dimming</a:t>
            </a:r>
            <a:r>
              <a:rPr lang="ko-KR" altLang="en-US" dirty="0"/>
              <a:t> 방식 </a:t>
            </a:r>
            <a:r>
              <a:rPr lang="en-US" altLang="ko-KR" dirty="0"/>
              <a:t>: PWM</a:t>
            </a:r>
            <a:r>
              <a:rPr lang="ko-KR" altLang="en-US" dirty="0" err="1"/>
              <a:t>디밍</a:t>
            </a:r>
            <a:endParaRPr lang="en-US" altLang="ko-KR" dirty="0"/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▶센서 감지 거리 </a:t>
            </a:r>
            <a:r>
              <a:rPr lang="en-US" altLang="ko-KR" dirty="0"/>
              <a:t> ( </a:t>
            </a:r>
            <a:r>
              <a:rPr lang="ko-KR" altLang="en-US" dirty="0"/>
              <a:t>주위 환경에 따라 차이 남</a:t>
            </a:r>
            <a:r>
              <a:rPr lang="en-US" altLang="ko-KR" dirty="0"/>
              <a:t>)</a:t>
            </a:r>
          </a:p>
          <a:p>
            <a:pPr>
              <a:defRPr/>
            </a:pPr>
            <a:r>
              <a:rPr lang="en-US" altLang="ko-KR" dirty="0"/>
              <a:t>   ▷ </a:t>
            </a:r>
            <a:r>
              <a:rPr lang="ko-KR" altLang="en-US" dirty="0"/>
              <a:t>반경</a:t>
            </a:r>
            <a:r>
              <a:rPr lang="en-US" altLang="ko-KR" dirty="0"/>
              <a:t>  0 ~ 3.0M (</a:t>
            </a:r>
            <a:r>
              <a:rPr lang="ko-KR" altLang="en-US" dirty="0"/>
              <a:t>최대 </a:t>
            </a:r>
            <a:r>
              <a:rPr lang="en-US" altLang="ko-KR" dirty="0"/>
              <a:t>4M)</a:t>
            </a: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Group</a:t>
            </a:r>
            <a:r>
              <a:rPr lang="ko-KR" altLang="en-US" dirty="0"/>
              <a:t> 연동 통신거리 </a:t>
            </a:r>
            <a:r>
              <a:rPr lang="en-US" altLang="ko-KR" dirty="0"/>
              <a:t>: </a:t>
            </a:r>
            <a:r>
              <a:rPr lang="ko-KR" altLang="en-US" dirty="0"/>
              <a:t>세트간 통신으로 거리 무제한 </a:t>
            </a:r>
            <a:r>
              <a:rPr lang="en-US" altLang="ko-KR" sz="1400" dirty="0"/>
              <a:t>(1Set </a:t>
            </a:r>
            <a:r>
              <a:rPr lang="ko-KR" altLang="en-US" sz="1400" dirty="0"/>
              <a:t>출력거리 </a:t>
            </a:r>
            <a:r>
              <a:rPr lang="en-US" altLang="ko-KR" sz="1400" dirty="0"/>
              <a:t>: 10M)</a:t>
            </a:r>
          </a:p>
          <a:p>
            <a:pPr>
              <a:defRPr/>
            </a:pPr>
            <a:endParaRPr lang="en-US" altLang="ko-KR" sz="1400" dirty="0"/>
          </a:p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MAX ID(</a:t>
            </a:r>
            <a:r>
              <a:rPr lang="ko-KR" altLang="en-US" dirty="0"/>
              <a:t>그룹</a:t>
            </a:r>
            <a:r>
              <a:rPr lang="en-US" altLang="ko-KR" dirty="0"/>
              <a:t>)</a:t>
            </a:r>
            <a:r>
              <a:rPr lang="ko-KR" altLang="en-US" dirty="0"/>
              <a:t> 설정</a:t>
            </a:r>
            <a:r>
              <a:rPr lang="en-US" altLang="ko-KR" dirty="0"/>
              <a:t> </a:t>
            </a:r>
            <a:r>
              <a:rPr lang="ko-KR" altLang="en-US" dirty="0"/>
              <a:t>개수 </a:t>
            </a:r>
            <a:r>
              <a:rPr lang="en-US" altLang="ko-KR" dirty="0"/>
              <a:t>:  30,000</a:t>
            </a:r>
            <a:r>
              <a:rPr lang="ko-KR" altLang="en-US" dirty="0"/>
              <a:t> </a:t>
            </a:r>
            <a:r>
              <a:rPr lang="en-US" altLang="ko-KR" dirty="0"/>
              <a:t>X  3  = 90,000</a:t>
            </a:r>
            <a:r>
              <a:rPr lang="ko-KR" altLang="en-US" dirty="0"/>
              <a:t>개</a:t>
            </a:r>
            <a:endParaRPr lang="en-US" altLang="ko-KR" dirty="0"/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 ID(</a:t>
            </a:r>
            <a:r>
              <a:rPr lang="ko-KR" altLang="en-US" dirty="0"/>
              <a:t>그룹</a:t>
            </a:r>
            <a:r>
              <a:rPr lang="en-US" altLang="ko-KR" dirty="0"/>
              <a:t>) </a:t>
            </a:r>
            <a:r>
              <a:rPr lang="ko-KR" altLang="en-US" dirty="0"/>
              <a:t>연동 방식 </a:t>
            </a:r>
            <a:r>
              <a:rPr lang="en-US" altLang="ko-KR" dirty="0"/>
              <a:t>: </a:t>
            </a:r>
            <a:r>
              <a:rPr lang="ko-KR" altLang="en-US" dirty="0"/>
              <a:t>통 그룹</a:t>
            </a:r>
            <a:r>
              <a:rPr lang="en-US" altLang="ko-KR" dirty="0"/>
              <a:t> , </a:t>
            </a:r>
            <a:r>
              <a:rPr lang="ko-KR" altLang="en-US" dirty="0"/>
              <a:t>순차그룹</a:t>
            </a:r>
            <a:r>
              <a:rPr lang="en-US" altLang="ko-KR" dirty="0"/>
              <a:t>, </a:t>
            </a:r>
            <a:r>
              <a:rPr lang="ko-KR" altLang="en-US" dirty="0"/>
              <a:t>통</a:t>
            </a:r>
            <a:r>
              <a:rPr lang="en-US" altLang="ko-KR" dirty="0"/>
              <a:t>+</a:t>
            </a:r>
            <a:r>
              <a:rPr lang="ko-KR" altLang="en-US" dirty="0"/>
              <a:t>순차방식</a:t>
            </a:r>
            <a:endParaRPr lang="en-US" altLang="ko-KR" dirty="0"/>
          </a:p>
          <a:p>
            <a:pPr>
              <a:defRPr/>
            </a:pPr>
            <a:endParaRPr lang="en-US" altLang="ko-KR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2ACA052F-56CE-A1C5-3105-E088E533044C}"/>
              </a:ext>
            </a:extLst>
          </p:cNvPr>
          <p:cNvSpPr/>
          <p:nvPr/>
        </p:nvSpPr>
        <p:spPr>
          <a:xfrm>
            <a:off x="611560" y="1772816"/>
            <a:ext cx="7786742" cy="49292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74CD0CDC-80D7-2281-4B0B-76FC5EDE5FA7}"/>
              </a:ext>
            </a:extLst>
          </p:cNvPr>
          <p:cNvSpPr/>
          <p:nvPr/>
        </p:nvSpPr>
        <p:spPr>
          <a:xfrm>
            <a:off x="611560" y="844122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5CB5B3CC-6A18-5059-F37F-19F92BC82E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7357" y="0"/>
            <a:ext cx="1268221" cy="54868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BAFF93-A284-5BE1-E619-B3823DE61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>
            <a:extLst>
              <a:ext uri="{FF2B5EF4-FFF2-40B4-BE49-F238E27FC236}">
                <a16:creationId xmlns:a16="http://schemas.microsoft.com/office/drawing/2014/main" id="{6A04B5E2-0735-EB94-EA71-5867C825E091}"/>
              </a:ext>
            </a:extLst>
          </p:cNvPr>
          <p:cNvSpPr txBox="1">
            <a:spLocks/>
          </p:cNvSpPr>
          <p:nvPr/>
        </p:nvSpPr>
        <p:spPr>
          <a:xfrm>
            <a:off x="2111758" y="844122"/>
            <a:ext cx="4714908" cy="8699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/>
              <a:t>제품 사양 </a:t>
            </a:r>
            <a:r>
              <a:rPr lang="en-US" altLang="ko-KR" dirty="0"/>
              <a:t>2</a:t>
            </a:r>
            <a:endParaRPr lang="ko-KR" altLang="en-US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C1CC131-F499-68BA-DB26-EFCAF360F6EE}"/>
              </a:ext>
            </a:extLst>
          </p:cNvPr>
          <p:cNvSpPr/>
          <p:nvPr/>
        </p:nvSpPr>
        <p:spPr>
          <a:xfrm>
            <a:off x="611560" y="1772816"/>
            <a:ext cx="7786742" cy="49292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40C54F06-45AD-7682-5A31-638823B638B2}"/>
              </a:ext>
            </a:extLst>
          </p:cNvPr>
          <p:cNvSpPr/>
          <p:nvPr/>
        </p:nvSpPr>
        <p:spPr>
          <a:xfrm>
            <a:off x="611560" y="844122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BF1F1F54-2F87-AA9F-47FA-5C3E80D267ED}"/>
              </a:ext>
            </a:extLst>
          </p:cNvPr>
          <p:cNvSpPr/>
          <p:nvPr/>
        </p:nvSpPr>
        <p:spPr>
          <a:xfrm>
            <a:off x="579640" y="1971740"/>
            <a:ext cx="767958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▶거리</a:t>
            </a:r>
            <a:r>
              <a:rPr lang="en-US" altLang="ko-KR" dirty="0"/>
              <a:t>(</a:t>
            </a:r>
            <a:r>
              <a:rPr lang="ko-KR" altLang="en-US" dirty="0"/>
              <a:t>감도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  <a:r>
              <a:rPr lang="en-US" altLang="ko-KR" dirty="0"/>
              <a:t>: 110</a:t>
            </a:r>
            <a:r>
              <a:rPr lang="ko-KR" altLang="en-US" dirty="0"/>
              <a:t>단계  </a:t>
            </a:r>
            <a:r>
              <a:rPr lang="en-US" altLang="ko-KR" dirty="0"/>
              <a:t>(</a:t>
            </a:r>
            <a:r>
              <a:rPr lang="ko-KR" altLang="en-US" dirty="0"/>
              <a:t>기본 </a:t>
            </a:r>
            <a:r>
              <a:rPr lang="en-US" altLang="ko-KR" dirty="0"/>
              <a:t>:</a:t>
            </a:r>
            <a:r>
              <a:rPr lang="ko-KR" altLang="en-US" dirty="0"/>
              <a:t> </a:t>
            </a:r>
            <a:r>
              <a:rPr lang="en-US" altLang="ko-KR" dirty="0"/>
              <a:t>100)</a:t>
            </a: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▶시간 </a:t>
            </a:r>
            <a:r>
              <a:rPr lang="en-US" altLang="ko-KR" dirty="0"/>
              <a:t>: 5</a:t>
            </a:r>
            <a:r>
              <a:rPr lang="ko-KR" altLang="en-US" dirty="0"/>
              <a:t>초 </a:t>
            </a:r>
            <a:r>
              <a:rPr lang="en-US" altLang="ko-KR" dirty="0"/>
              <a:t>~ 240</a:t>
            </a:r>
            <a:r>
              <a:rPr lang="ko-KR" altLang="en-US" dirty="0"/>
              <a:t>초</a:t>
            </a:r>
            <a:r>
              <a:rPr lang="en-US" altLang="ko-KR" dirty="0"/>
              <a:t>(4</a:t>
            </a:r>
            <a:r>
              <a:rPr lang="ko-KR" altLang="en-US" dirty="0"/>
              <a:t>분</a:t>
            </a:r>
            <a:r>
              <a:rPr lang="en-US" altLang="ko-KR" dirty="0"/>
              <a:t>) (</a:t>
            </a:r>
            <a:r>
              <a:rPr lang="ko-KR" altLang="en-US" dirty="0"/>
              <a:t>기본 </a:t>
            </a:r>
            <a:r>
              <a:rPr lang="en-US" altLang="ko-KR" dirty="0"/>
              <a:t>:</a:t>
            </a:r>
            <a:r>
              <a:rPr lang="ko-KR" altLang="en-US" dirty="0"/>
              <a:t> </a:t>
            </a:r>
            <a:r>
              <a:rPr lang="en-US" altLang="ko-KR" dirty="0"/>
              <a:t>40</a:t>
            </a:r>
            <a:r>
              <a:rPr lang="ko-KR" altLang="en-US" dirty="0"/>
              <a:t>초</a:t>
            </a:r>
            <a:r>
              <a:rPr lang="en-US" altLang="ko-KR" dirty="0"/>
              <a:t>) , 1</a:t>
            </a:r>
            <a:r>
              <a:rPr lang="ko-KR" altLang="en-US" dirty="0"/>
              <a:t>초</a:t>
            </a:r>
            <a:r>
              <a:rPr lang="en-US" altLang="ko-KR" dirty="0"/>
              <a:t>~2400</a:t>
            </a:r>
            <a:r>
              <a:rPr lang="ko-KR" altLang="en-US" dirty="0"/>
              <a:t>초 </a:t>
            </a:r>
            <a:r>
              <a:rPr lang="en-US" altLang="ko-KR" dirty="0"/>
              <a:t>(</a:t>
            </a:r>
            <a:r>
              <a:rPr lang="ko-KR" altLang="en-US" dirty="0"/>
              <a:t>기본 </a:t>
            </a:r>
            <a:r>
              <a:rPr lang="en-US" altLang="ko-KR" dirty="0"/>
              <a:t>:</a:t>
            </a:r>
            <a:r>
              <a:rPr lang="ko-KR" altLang="en-US" dirty="0"/>
              <a:t> </a:t>
            </a:r>
            <a:r>
              <a:rPr lang="en-US" altLang="ko-KR" dirty="0"/>
              <a:t>30</a:t>
            </a:r>
            <a:r>
              <a:rPr lang="ko-KR" altLang="en-US" dirty="0"/>
              <a:t>초</a:t>
            </a:r>
            <a:r>
              <a:rPr lang="en-US" altLang="ko-KR" dirty="0"/>
              <a:t>)</a:t>
            </a: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▶최소밝기</a:t>
            </a:r>
            <a:r>
              <a:rPr lang="en-US" altLang="ko-KR" dirty="0"/>
              <a:t>, </a:t>
            </a:r>
            <a:r>
              <a:rPr lang="ko-KR" altLang="en-US" dirty="0"/>
              <a:t>최소밝기 설정 </a:t>
            </a:r>
            <a:r>
              <a:rPr lang="en-US" altLang="ko-KR" dirty="0"/>
              <a:t>: 250</a:t>
            </a:r>
            <a:r>
              <a:rPr lang="ko-KR" altLang="en-US" dirty="0"/>
              <a:t>단계</a:t>
            </a:r>
            <a:endParaRPr lang="en-US" altLang="ko-KR" dirty="0"/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▶상시 모드 </a:t>
            </a:r>
            <a:r>
              <a:rPr lang="en-US" altLang="ko-KR" dirty="0"/>
              <a:t>: 3</a:t>
            </a:r>
            <a:r>
              <a:rPr lang="ko-KR" altLang="en-US" dirty="0"/>
              <a:t>가지 </a:t>
            </a:r>
            <a:r>
              <a:rPr lang="en-US" altLang="ko-KR" dirty="0"/>
              <a:t>(</a:t>
            </a:r>
            <a:r>
              <a:rPr lang="ko-KR" altLang="en-US" dirty="0"/>
              <a:t>상시</a:t>
            </a:r>
            <a:r>
              <a:rPr lang="en-US" altLang="ko-KR" dirty="0"/>
              <a:t> Off,  </a:t>
            </a:r>
            <a:r>
              <a:rPr lang="ko-KR" altLang="en-US" dirty="0"/>
              <a:t>상시</a:t>
            </a:r>
            <a:r>
              <a:rPr lang="en-US" altLang="ko-KR" dirty="0"/>
              <a:t> On, </a:t>
            </a:r>
            <a:r>
              <a:rPr lang="ko-KR" altLang="en-US" dirty="0"/>
              <a:t>센서모드</a:t>
            </a:r>
            <a:r>
              <a:rPr lang="en-US" altLang="ko-KR" dirty="0"/>
              <a:t>) (</a:t>
            </a:r>
            <a:r>
              <a:rPr lang="ko-KR" altLang="en-US" dirty="0"/>
              <a:t>기본 </a:t>
            </a:r>
            <a:r>
              <a:rPr lang="en-US" altLang="ko-KR" dirty="0"/>
              <a:t>:</a:t>
            </a:r>
            <a:r>
              <a:rPr lang="ko-KR" altLang="en-US" dirty="0"/>
              <a:t> 센서모드</a:t>
            </a:r>
            <a:r>
              <a:rPr lang="en-US" altLang="ko-KR" dirty="0"/>
              <a:t>).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48DF76AC-9FA9-F975-FA6D-5D20630D6F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7357" y="0"/>
            <a:ext cx="1268221" cy="54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806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942A0-197E-258D-2CA1-056E08716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8539F9B-2B4B-5F20-B0F7-92DFF98EB4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11758" y="772114"/>
            <a:ext cx="4714908" cy="869947"/>
          </a:xfrm>
        </p:spPr>
        <p:txBody>
          <a:bodyPr>
            <a:normAutofit/>
          </a:bodyPr>
          <a:lstStyle/>
          <a:p>
            <a:r>
              <a:rPr lang="ko-KR" altLang="en-US" dirty="0"/>
              <a:t>제품 특징 </a:t>
            </a:r>
            <a:r>
              <a:rPr lang="en-US" altLang="ko-KR" dirty="0"/>
              <a:t>1</a:t>
            </a:r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F89CF9B-CA74-84BC-FD01-4E73A1D05AFE}"/>
              </a:ext>
            </a:extLst>
          </p:cNvPr>
          <p:cNvSpPr/>
          <p:nvPr/>
        </p:nvSpPr>
        <p:spPr>
          <a:xfrm>
            <a:off x="682998" y="1755716"/>
            <a:ext cx="771530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ko-KR" altLang="en-US" dirty="0">
                <a:solidFill>
                  <a:srgbClr val="FF0000"/>
                </a:solidFill>
              </a:rPr>
              <a:t>설치용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리모컨 </a:t>
            </a:r>
            <a:r>
              <a:rPr lang="ko-KR" altLang="en-US" dirty="0"/>
              <a:t>을 사용하여 손쉽게 설정</a:t>
            </a:r>
            <a:r>
              <a:rPr lang="en-US" altLang="ko-KR" dirty="0"/>
              <a:t>, </a:t>
            </a:r>
            <a:r>
              <a:rPr lang="ko-KR" altLang="en-US" dirty="0"/>
              <a:t>초기화 가능</a:t>
            </a:r>
            <a:r>
              <a:rPr lang="en-US" altLang="ko-KR" dirty="0"/>
              <a:t>.(</a:t>
            </a:r>
            <a:r>
              <a:rPr lang="ko-KR" altLang="en-US" dirty="0"/>
              <a:t>노트북 불필요</a:t>
            </a:r>
            <a:r>
              <a:rPr lang="en-US" altLang="ko-KR" dirty="0"/>
              <a:t>)</a:t>
            </a:r>
          </a:p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/>
              <a:t>설치용 리모컨에 </a:t>
            </a:r>
            <a:r>
              <a:rPr lang="en-US" altLang="ko-KR" dirty="0"/>
              <a:t>LCD </a:t>
            </a:r>
            <a:r>
              <a:rPr lang="ko-KR" altLang="en-US" dirty="0"/>
              <a:t>사용 </a:t>
            </a:r>
            <a:r>
              <a:rPr lang="en-US" altLang="ko-KR" dirty="0"/>
              <a:t>(</a:t>
            </a:r>
            <a:r>
              <a:rPr lang="ko-KR" altLang="en-US" dirty="0"/>
              <a:t>모든 값을 한눈에 알아볼 수 있음</a:t>
            </a:r>
            <a:r>
              <a:rPr lang="en-US" altLang="ko-KR" dirty="0"/>
              <a:t>)</a:t>
            </a:r>
          </a:p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/>
              <a:t>거리</a:t>
            </a:r>
            <a:r>
              <a:rPr lang="en-US" altLang="ko-KR" dirty="0"/>
              <a:t>(</a:t>
            </a:r>
            <a:r>
              <a:rPr lang="ko-KR" altLang="en-US" dirty="0"/>
              <a:t>감도</a:t>
            </a:r>
            <a:r>
              <a:rPr lang="en-US" altLang="ko-KR" dirty="0"/>
              <a:t>)</a:t>
            </a:r>
            <a:r>
              <a:rPr lang="ko-KR" altLang="en-US" dirty="0"/>
              <a:t> 설정</a:t>
            </a:r>
            <a:r>
              <a:rPr lang="en-US" altLang="ko-KR" dirty="0"/>
              <a:t>: 110</a:t>
            </a:r>
            <a:r>
              <a:rPr lang="ko-KR" altLang="en-US" dirty="0"/>
              <a:t>단계  </a:t>
            </a:r>
            <a:r>
              <a:rPr lang="en-US" altLang="ko-KR" dirty="0"/>
              <a:t>(</a:t>
            </a:r>
            <a:r>
              <a:rPr lang="ko-KR" altLang="en-US" dirty="0"/>
              <a:t>기본 </a:t>
            </a:r>
            <a:r>
              <a:rPr lang="en-US" altLang="ko-KR" dirty="0"/>
              <a:t>:</a:t>
            </a:r>
            <a:r>
              <a:rPr lang="ko-KR" altLang="en-US" dirty="0"/>
              <a:t> </a:t>
            </a:r>
            <a:r>
              <a:rPr lang="en-US" altLang="ko-KR" dirty="0"/>
              <a:t>100)</a:t>
            </a:r>
          </a:p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/>
              <a:t>시간 설정</a:t>
            </a:r>
            <a:r>
              <a:rPr lang="en-US" altLang="ko-KR" dirty="0"/>
              <a:t> : 5</a:t>
            </a:r>
            <a:r>
              <a:rPr lang="ko-KR" altLang="en-US" dirty="0"/>
              <a:t>초 </a:t>
            </a:r>
            <a:r>
              <a:rPr lang="en-US" altLang="ko-KR" dirty="0"/>
              <a:t>~ 240</a:t>
            </a:r>
            <a:r>
              <a:rPr lang="ko-KR" altLang="en-US" dirty="0"/>
              <a:t>초</a:t>
            </a:r>
            <a:r>
              <a:rPr lang="en-US" altLang="ko-KR" dirty="0"/>
              <a:t>, 1</a:t>
            </a:r>
            <a:r>
              <a:rPr lang="ko-KR" altLang="en-US" dirty="0"/>
              <a:t>초</a:t>
            </a:r>
            <a:r>
              <a:rPr lang="en-US" altLang="ko-KR" dirty="0"/>
              <a:t>~2400</a:t>
            </a:r>
            <a:r>
              <a:rPr lang="ko-KR" altLang="en-US" dirty="0"/>
              <a:t>초</a:t>
            </a:r>
            <a:endParaRPr lang="en-US" altLang="ko-KR" dirty="0"/>
          </a:p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/>
              <a:t>최소밝기</a:t>
            </a:r>
            <a:r>
              <a:rPr lang="en-US" altLang="ko-KR" dirty="0"/>
              <a:t>, </a:t>
            </a:r>
            <a:r>
              <a:rPr lang="ko-KR" altLang="en-US" dirty="0"/>
              <a:t>최소밝기 설정 </a:t>
            </a:r>
            <a:r>
              <a:rPr lang="en-US" altLang="ko-KR" dirty="0"/>
              <a:t>: 250</a:t>
            </a:r>
            <a:r>
              <a:rPr lang="ko-KR" altLang="en-US" dirty="0"/>
              <a:t>단계</a:t>
            </a:r>
            <a:endParaRPr lang="en-US" altLang="ko-KR" dirty="0"/>
          </a:p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>
                <a:solidFill>
                  <a:srgbClr val="FF0000"/>
                </a:solidFill>
              </a:rPr>
              <a:t>상시 모드 </a:t>
            </a:r>
            <a:r>
              <a:rPr lang="en-US" altLang="ko-KR" dirty="0"/>
              <a:t>: 3</a:t>
            </a:r>
            <a:r>
              <a:rPr lang="ko-KR" altLang="en-US" dirty="0"/>
              <a:t>가지 </a:t>
            </a:r>
            <a:r>
              <a:rPr lang="en-US" altLang="ko-KR" dirty="0"/>
              <a:t>(</a:t>
            </a:r>
            <a:r>
              <a:rPr lang="ko-KR" altLang="en-US" dirty="0"/>
              <a:t>상시</a:t>
            </a:r>
            <a:r>
              <a:rPr lang="en-US" altLang="ko-KR" dirty="0"/>
              <a:t> Off,  </a:t>
            </a:r>
            <a:r>
              <a:rPr lang="ko-KR" altLang="en-US" dirty="0"/>
              <a:t>상시</a:t>
            </a:r>
            <a:r>
              <a:rPr lang="en-US" altLang="ko-KR" dirty="0"/>
              <a:t> On, </a:t>
            </a:r>
            <a:r>
              <a:rPr lang="ko-KR" altLang="en-US" dirty="0"/>
              <a:t>센서모드</a:t>
            </a:r>
            <a:r>
              <a:rPr lang="en-US" altLang="ko-KR" dirty="0"/>
              <a:t>) (</a:t>
            </a:r>
            <a:r>
              <a:rPr lang="ko-KR" altLang="en-US" dirty="0"/>
              <a:t>기본 </a:t>
            </a:r>
            <a:r>
              <a:rPr lang="en-US" altLang="ko-KR" dirty="0"/>
              <a:t>:</a:t>
            </a:r>
            <a:r>
              <a:rPr lang="ko-KR" altLang="en-US" dirty="0"/>
              <a:t> 센서모드</a:t>
            </a:r>
            <a:r>
              <a:rPr lang="en-US" altLang="ko-KR" dirty="0"/>
              <a:t>).</a:t>
            </a:r>
          </a:p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/>
              <a:t>그룹설정 개수</a:t>
            </a:r>
            <a:r>
              <a:rPr lang="en-US" altLang="ko-KR" dirty="0"/>
              <a:t>: 3-Block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각각 </a:t>
            </a:r>
            <a:r>
              <a:rPr lang="en-US" altLang="ko-KR" dirty="0"/>
              <a:t>30,000 </a:t>
            </a:r>
            <a:r>
              <a:rPr lang="ko-KR" altLang="en-US" dirty="0"/>
              <a:t>개까지</a:t>
            </a:r>
            <a:r>
              <a:rPr lang="en-US" altLang="ko-KR" dirty="0"/>
              <a:t>).</a:t>
            </a:r>
          </a:p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/>
              <a:t>통신 주파수 변경 및 </a:t>
            </a:r>
            <a:r>
              <a:rPr lang="en-US" altLang="ko-KR" dirty="0"/>
              <a:t>RF </a:t>
            </a:r>
            <a:r>
              <a:rPr lang="ko-KR" altLang="en-US" dirty="0"/>
              <a:t>세기설정</a:t>
            </a:r>
            <a:endParaRPr lang="en-US" altLang="ko-KR" dirty="0"/>
          </a:p>
          <a:p>
            <a:pPr>
              <a:defRPr/>
            </a:pPr>
            <a:r>
              <a:rPr lang="en-US" altLang="ko-KR" dirty="0"/>
              <a:t>    ▷ ID(</a:t>
            </a:r>
            <a:r>
              <a:rPr lang="ko-KR" altLang="en-US" dirty="0"/>
              <a:t>그룹</a:t>
            </a:r>
            <a:r>
              <a:rPr lang="en-US" altLang="ko-KR" dirty="0"/>
              <a:t>) Test</a:t>
            </a:r>
            <a:r>
              <a:rPr lang="ko-KR" altLang="en-US" dirty="0"/>
              <a:t>기능 </a:t>
            </a:r>
            <a:r>
              <a:rPr lang="en-US" altLang="ko-KR" dirty="0"/>
              <a:t>(ID </a:t>
            </a:r>
            <a:r>
              <a:rPr lang="ko-KR" altLang="en-US" dirty="0"/>
              <a:t>확인 및 통신상태 확인</a:t>
            </a:r>
            <a:r>
              <a:rPr lang="en-US" altLang="ko-KR" dirty="0"/>
              <a:t>)    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339F976-D174-5F7C-6D1C-18E148CC6A0E}"/>
              </a:ext>
            </a:extLst>
          </p:cNvPr>
          <p:cNvSpPr/>
          <p:nvPr/>
        </p:nvSpPr>
        <p:spPr>
          <a:xfrm>
            <a:off x="611560" y="1700808"/>
            <a:ext cx="7786742" cy="49292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2CBCF492-F982-5FCD-0993-9D72AE12ABFF}"/>
              </a:ext>
            </a:extLst>
          </p:cNvPr>
          <p:cNvSpPr/>
          <p:nvPr/>
        </p:nvSpPr>
        <p:spPr>
          <a:xfrm>
            <a:off x="611560" y="772114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D78891B-6069-813C-0891-CF7F7F8D1D00}"/>
              </a:ext>
            </a:extLst>
          </p:cNvPr>
          <p:cNvSpPr/>
          <p:nvPr/>
        </p:nvSpPr>
        <p:spPr>
          <a:xfrm>
            <a:off x="578524" y="4700737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 ▶</a:t>
            </a:r>
            <a:r>
              <a:rPr lang="ko-KR" altLang="en-US" dirty="0">
                <a:solidFill>
                  <a:srgbClr val="FF0000"/>
                </a:solidFill>
              </a:rPr>
              <a:t>소비자</a:t>
            </a:r>
            <a:r>
              <a:rPr lang="en-US" altLang="ko-KR" dirty="0">
                <a:solidFill>
                  <a:srgbClr val="FF0000"/>
                </a:solidFill>
              </a:rPr>
              <a:t>(</a:t>
            </a:r>
            <a:r>
              <a:rPr lang="ko-KR" altLang="en-US" dirty="0">
                <a:solidFill>
                  <a:srgbClr val="FF0000"/>
                </a:solidFill>
              </a:rPr>
              <a:t>관리자</a:t>
            </a:r>
            <a:r>
              <a:rPr lang="en-US" altLang="ko-KR" dirty="0">
                <a:solidFill>
                  <a:srgbClr val="FF0000"/>
                </a:solidFill>
              </a:rPr>
              <a:t>)</a:t>
            </a:r>
            <a:r>
              <a:rPr lang="ko-KR" altLang="en-US" dirty="0">
                <a:solidFill>
                  <a:srgbClr val="FF0000"/>
                </a:solidFill>
              </a:rPr>
              <a:t>리모컨 </a:t>
            </a:r>
            <a:r>
              <a:rPr lang="ko-KR" altLang="en-US" dirty="0"/>
              <a:t>사용으로 </a:t>
            </a:r>
            <a:r>
              <a:rPr lang="en-US" altLang="ko-KR" dirty="0"/>
              <a:t>A/S </a:t>
            </a:r>
            <a:r>
              <a:rPr lang="ko-KR" altLang="en-US" dirty="0"/>
              <a:t>발생시 신속 대처</a:t>
            </a:r>
            <a:endParaRPr lang="en-US" altLang="ko-KR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C56BB806-6FBF-C6FE-55B3-0C6F212579F4}"/>
              </a:ext>
            </a:extLst>
          </p:cNvPr>
          <p:cNvSpPr/>
          <p:nvPr/>
        </p:nvSpPr>
        <p:spPr>
          <a:xfrm>
            <a:off x="646908" y="5026493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/>
              <a:t>시간</a:t>
            </a:r>
            <a:r>
              <a:rPr lang="en-US" altLang="ko-KR" dirty="0"/>
              <a:t>,  </a:t>
            </a:r>
            <a:r>
              <a:rPr lang="ko-KR" altLang="en-US" dirty="0"/>
              <a:t>감도</a:t>
            </a:r>
            <a:r>
              <a:rPr lang="en-US" altLang="ko-KR" dirty="0"/>
              <a:t>,  </a:t>
            </a:r>
            <a:r>
              <a:rPr lang="ko-KR" altLang="en-US" dirty="0"/>
              <a:t>최소밝기</a:t>
            </a:r>
            <a:r>
              <a:rPr lang="en-US" altLang="ko-KR" dirty="0"/>
              <a:t>,  </a:t>
            </a:r>
            <a:r>
              <a:rPr lang="ko-KR" altLang="en-US" dirty="0"/>
              <a:t>상시</a:t>
            </a:r>
            <a:r>
              <a:rPr lang="en-US" altLang="ko-KR" dirty="0"/>
              <a:t>ON,  </a:t>
            </a:r>
            <a:r>
              <a:rPr lang="ko-KR" altLang="en-US" dirty="0"/>
              <a:t>상시</a:t>
            </a:r>
            <a:r>
              <a:rPr lang="en-US" altLang="ko-KR" dirty="0"/>
              <a:t>OFF </a:t>
            </a:r>
            <a:r>
              <a:rPr lang="ko-KR" altLang="en-US" dirty="0"/>
              <a:t> 설정가능 </a:t>
            </a:r>
            <a:endParaRPr lang="en-US" altLang="ko-KR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041454B5-9B10-28E7-ACCE-A47D0AFE7B7C}"/>
              </a:ext>
            </a:extLst>
          </p:cNvPr>
          <p:cNvSpPr/>
          <p:nvPr/>
        </p:nvSpPr>
        <p:spPr>
          <a:xfrm>
            <a:off x="646908" y="5860172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ko-KR" altLang="en-US" dirty="0" err="1"/>
              <a:t>추차장</a:t>
            </a:r>
            <a:r>
              <a:rPr lang="ko-KR" altLang="en-US" dirty="0"/>
              <a:t> 통로</a:t>
            </a:r>
            <a:r>
              <a:rPr lang="en-US" altLang="ko-KR" dirty="0"/>
              <a:t> </a:t>
            </a:r>
            <a:r>
              <a:rPr lang="ko-KR" altLang="en-US" dirty="0"/>
              <a:t>벽면 램프 등 과 </a:t>
            </a:r>
            <a:r>
              <a:rPr lang="en-US" altLang="ko-KR" dirty="0"/>
              <a:t>Group</a:t>
            </a:r>
            <a:r>
              <a:rPr lang="ko-KR" altLang="en-US" dirty="0"/>
              <a:t>화</a:t>
            </a:r>
            <a:r>
              <a:rPr lang="en-US" altLang="ko-KR" dirty="0"/>
              <a:t> </a:t>
            </a:r>
            <a:r>
              <a:rPr lang="ko-KR" altLang="en-US" dirty="0"/>
              <a:t>가능</a:t>
            </a:r>
            <a:r>
              <a:rPr lang="en-US" altLang="ko-KR" dirty="0"/>
              <a:t>   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1F841EF-DAF2-D751-D14D-B578C02F0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7357" y="0"/>
            <a:ext cx="1268221" cy="54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207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111758" y="772114"/>
            <a:ext cx="4714908" cy="869947"/>
          </a:xfrm>
        </p:spPr>
        <p:txBody>
          <a:bodyPr>
            <a:normAutofit/>
          </a:bodyPr>
          <a:lstStyle/>
          <a:p>
            <a:r>
              <a:rPr lang="ko-KR" altLang="en-US" dirty="0"/>
              <a:t>제품 특징 </a:t>
            </a:r>
            <a:r>
              <a:rPr lang="en-US" altLang="ko-KR" dirty="0"/>
              <a:t>2</a:t>
            </a:r>
            <a:endParaRPr lang="ko-KR" altLang="en-US" dirty="0"/>
          </a:p>
        </p:txBody>
      </p:sp>
      <p:sp>
        <p:nvSpPr>
          <p:cNvPr id="27" name="직사각형 26"/>
          <p:cNvSpPr/>
          <p:nvPr/>
        </p:nvSpPr>
        <p:spPr>
          <a:xfrm>
            <a:off x="592436" y="3627924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▶설치 후 </a:t>
            </a:r>
            <a:r>
              <a:rPr lang="en-US" altLang="ko-KR" dirty="0">
                <a:solidFill>
                  <a:srgbClr val="FF0000"/>
                </a:solidFill>
              </a:rPr>
              <a:t>Group </a:t>
            </a:r>
            <a:r>
              <a:rPr lang="ko-KR" altLang="en-US" dirty="0">
                <a:solidFill>
                  <a:srgbClr val="FF0000"/>
                </a:solidFill>
              </a:rPr>
              <a:t>연동 </a:t>
            </a:r>
            <a:r>
              <a:rPr lang="en-US" altLang="ko-KR" dirty="0">
                <a:solidFill>
                  <a:srgbClr val="FF0000"/>
                </a:solidFill>
              </a:rPr>
              <a:t>Test</a:t>
            </a:r>
            <a:r>
              <a:rPr lang="ko-KR" altLang="en-US" dirty="0"/>
              <a:t>하여 통신</a:t>
            </a:r>
            <a:r>
              <a:rPr lang="en-US" altLang="ko-KR" dirty="0"/>
              <a:t>,Group</a:t>
            </a:r>
            <a:r>
              <a:rPr lang="ko-KR" altLang="en-US" dirty="0"/>
              <a:t> 상태 쉽게 확인가능</a:t>
            </a:r>
            <a:r>
              <a:rPr lang="en-US" altLang="ko-KR" dirty="0"/>
              <a:t>.</a:t>
            </a:r>
          </a:p>
        </p:txBody>
      </p:sp>
      <p:sp>
        <p:nvSpPr>
          <p:cNvPr id="28" name="직사각형 27"/>
          <p:cNvSpPr/>
          <p:nvPr/>
        </p:nvSpPr>
        <p:spPr>
          <a:xfrm>
            <a:off x="592436" y="5066720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>
                <a:solidFill>
                  <a:srgbClr val="FF0000"/>
                </a:solidFill>
              </a:rPr>
              <a:t>Group</a:t>
            </a:r>
            <a:r>
              <a:rPr lang="ko-KR" altLang="en-US" dirty="0"/>
              <a:t>화 </a:t>
            </a:r>
            <a:r>
              <a:rPr lang="ko-KR" altLang="en-US" dirty="0">
                <a:solidFill>
                  <a:srgbClr val="FF0000"/>
                </a:solidFill>
              </a:rPr>
              <a:t>설정 시간 단축</a:t>
            </a:r>
            <a:r>
              <a:rPr lang="en-US" altLang="ko-KR" dirty="0"/>
              <a:t>.(</a:t>
            </a:r>
            <a:r>
              <a:rPr lang="ko-KR" altLang="en-US" dirty="0"/>
              <a:t>리모컨의 </a:t>
            </a:r>
            <a:r>
              <a:rPr lang="ko-KR" altLang="en-US" dirty="0">
                <a:solidFill>
                  <a:srgbClr val="FF0000"/>
                </a:solidFill>
              </a:rPr>
              <a:t>키</a:t>
            </a:r>
            <a:r>
              <a:rPr lang="en-US" altLang="ko-KR" dirty="0">
                <a:solidFill>
                  <a:srgbClr val="FF0000"/>
                </a:solidFill>
              </a:rPr>
              <a:t>1</a:t>
            </a:r>
            <a:r>
              <a:rPr lang="ko-KR" altLang="en-US" dirty="0">
                <a:solidFill>
                  <a:srgbClr val="FF0000"/>
                </a:solidFill>
              </a:rPr>
              <a:t>개만 </a:t>
            </a:r>
            <a:r>
              <a:rPr lang="ko-KR" altLang="en-US" dirty="0"/>
              <a:t>누르면서 진행</a:t>
            </a:r>
            <a:r>
              <a:rPr lang="en-US" altLang="ko-KR" dirty="0"/>
              <a:t>)</a:t>
            </a:r>
          </a:p>
        </p:txBody>
      </p:sp>
      <p:sp>
        <p:nvSpPr>
          <p:cNvPr id="31" name="직사각형 30"/>
          <p:cNvSpPr/>
          <p:nvPr/>
        </p:nvSpPr>
        <p:spPr>
          <a:xfrm>
            <a:off x="611560" y="1700808"/>
            <a:ext cx="7786742" cy="49292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611560" y="772114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611560" y="1701726"/>
            <a:ext cx="77153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ko-KR" altLang="en-US" dirty="0">
                <a:solidFill>
                  <a:srgbClr val="FF0000"/>
                </a:solidFill>
              </a:rPr>
              <a:t>여러 가지 모드로 </a:t>
            </a:r>
            <a:r>
              <a:rPr lang="en-US" altLang="ko-KR" dirty="0">
                <a:solidFill>
                  <a:srgbClr val="FF0000"/>
                </a:solidFill>
              </a:rPr>
              <a:t>Group</a:t>
            </a:r>
            <a:r>
              <a:rPr lang="ko-KR" altLang="en-US" dirty="0">
                <a:solidFill>
                  <a:srgbClr val="FF0000"/>
                </a:solidFill>
              </a:rPr>
              <a:t>화 </a:t>
            </a:r>
            <a:r>
              <a:rPr lang="ko-KR" altLang="en-US" dirty="0"/>
              <a:t>가능 </a:t>
            </a:r>
            <a:r>
              <a:rPr lang="en-US" altLang="ko-KR" dirty="0"/>
              <a:t>(</a:t>
            </a:r>
            <a:r>
              <a:rPr lang="ko-KR" altLang="en-US" dirty="0"/>
              <a:t>통로</a:t>
            </a:r>
            <a:r>
              <a:rPr lang="en-US" altLang="ko-KR" dirty="0"/>
              <a:t>, </a:t>
            </a:r>
            <a:r>
              <a:rPr lang="ko-KR" altLang="en-US" dirty="0"/>
              <a:t>교차로</a:t>
            </a:r>
            <a:r>
              <a:rPr lang="en-US" altLang="ko-KR" dirty="0"/>
              <a:t>, </a:t>
            </a:r>
            <a:r>
              <a:rPr lang="ko-KR" altLang="en-US" dirty="0"/>
              <a:t>공용 부</a:t>
            </a:r>
            <a:r>
              <a:rPr lang="en-US" altLang="ko-KR" dirty="0"/>
              <a:t> </a:t>
            </a:r>
            <a:r>
              <a:rPr lang="ko-KR" altLang="en-US" dirty="0"/>
              <a:t>현관</a:t>
            </a:r>
            <a:r>
              <a:rPr lang="en-US" altLang="ko-KR" dirty="0"/>
              <a:t> , </a:t>
            </a:r>
            <a:r>
              <a:rPr lang="ko-KR" altLang="en-US" dirty="0"/>
              <a:t>출입구</a:t>
            </a:r>
            <a:r>
              <a:rPr lang="en-US" altLang="ko-KR" dirty="0"/>
              <a:t>)</a:t>
            </a:r>
          </a:p>
          <a:p>
            <a:pPr>
              <a:defRPr/>
            </a:pPr>
            <a:r>
              <a:rPr lang="en-US" altLang="ko-KR" dirty="0"/>
              <a:t>    ▷ </a:t>
            </a:r>
            <a:r>
              <a:rPr lang="ko-KR" altLang="en-US" dirty="0"/>
              <a:t>통 그룹</a:t>
            </a:r>
            <a:r>
              <a:rPr lang="en-US" altLang="ko-KR" dirty="0"/>
              <a:t>,  </a:t>
            </a:r>
            <a:r>
              <a:rPr lang="ko-KR" altLang="en-US" dirty="0"/>
              <a:t>사이드 그룹</a:t>
            </a:r>
            <a:r>
              <a:rPr lang="en-US" altLang="ko-KR" dirty="0"/>
              <a:t>,  </a:t>
            </a:r>
            <a:r>
              <a:rPr lang="ko-KR" altLang="en-US" dirty="0"/>
              <a:t>순차그룹</a:t>
            </a:r>
            <a:r>
              <a:rPr lang="en-US" altLang="ko-KR" dirty="0"/>
              <a:t>,  </a:t>
            </a:r>
            <a:r>
              <a:rPr lang="ko-KR" altLang="en-US" dirty="0"/>
              <a:t>교차로</a:t>
            </a:r>
            <a:r>
              <a:rPr lang="en-US" altLang="ko-KR" dirty="0"/>
              <a:t>,  </a:t>
            </a:r>
            <a:r>
              <a:rPr lang="ko-KR" altLang="en-US" dirty="0"/>
              <a:t>통로입구 방식 지원</a:t>
            </a:r>
            <a:endParaRPr lang="en-US" altLang="ko-KR" dirty="0"/>
          </a:p>
          <a:p>
            <a:pPr>
              <a:defRPr/>
            </a:pPr>
            <a:r>
              <a:rPr lang="en-US" altLang="ko-KR" dirty="0"/>
              <a:t>    ▷ TX, RX, Tx Rx </a:t>
            </a:r>
            <a:r>
              <a:rPr lang="ko-KR" altLang="en-US" dirty="0"/>
              <a:t>모드 설정 </a:t>
            </a:r>
            <a:r>
              <a:rPr lang="en-US" altLang="ko-KR" dirty="0"/>
              <a:t>: </a:t>
            </a:r>
            <a:r>
              <a:rPr lang="ko-KR" altLang="en-US" dirty="0"/>
              <a:t>감지 만 하거나 통신 만 하는 기능 </a:t>
            </a:r>
            <a:endParaRPr lang="en-US" altLang="ko-KR" dirty="0"/>
          </a:p>
          <a:p>
            <a:pPr>
              <a:defRPr/>
            </a:pPr>
            <a:r>
              <a:rPr lang="ko-KR" altLang="en-US" sz="1600" dirty="0"/>
              <a:t>         </a:t>
            </a:r>
            <a:r>
              <a:rPr lang="ko-KR" altLang="en-US" sz="1400" dirty="0"/>
              <a:t>예</a:t>
            </a:r>
            <a:r>
              <a:rPr lang="en-US" altLang="ko-KR" sz="1400" dirty="0"/>
              <a:t>)</a:t>
            </a:r>
            <a:r>
              <a:rPr lang="ko-KR" altLang="en-US" sz="1400" dirty="0"/>
              <a:t>중앙현관 등 감지 시 </a:t>
            </a:r>
            <a:r>
              <a:rPr lang="en-US" altLang="ko-KR" sz="1400" dirty="0"/>
              <a:t>:</a:t>
            </a:r>
            <a:r>
              <a:rPr lang="ko-KR" altLang="en-US" sz="1400" dirty="0"/>
              <a:t> 중앙현관 등은 켜 지고 계단 등은 안 켜짐</a:t>
            </a:r>
            <a:endParaRPr lang="en-US" altLang="ko-KR" sz="1400" dirty="0"/>
          </a:p>
          <a:p>
            <a:pPr>
              <a:defRPr/>
            </a:pPr>
            <a:r>
              <a:rPr lang="ko-KR" altLang="en-US" sz="1400" dirty="0"/>
              <a:t>              계단 등 감지 시 </a:t>
            </a:r>
            <a:r>
              <a:rPr lang="en-US" altLang="ko-KR" sz="1400" dirty="0"/>
              <a:t>:</a:t>
            </a:r>
            <a:r>
              <a:rPr lang="ko-KR" altLang="en-US" sz="1400" dirty="0"/>
              <a:t> 계단 등 켜지고  중앙현관 등도 켜짐</a:t>
            </a:r>
            <a:endParaRPr lang="en-US" altLang="ko-KR" sz="1400" dirty="0"/>
          </a:p>
          <a:p>
            <a:pPr>
              <a:defRPr/>
            </a:pPr>
            <a:r>
              <a:rPr lang="ko-KR" altLang="en-US" sz="1400" dirty="0"/>
              <a:t>           예</a:t>
            </a:r>
            <a:r>
              <a:rPr lang="en-US" altLang="ko-KR" sz="1400" dirty="0"/>
              <a:t>)</a:t>
            </a:r>
            <a:r>
              <a:rPr lang="ko-KR" altLang="en-US" sz="1400" dirty="0"/>
              <a:t>주차라인</a:t>
            </a:r>
            <a:r>
              <a:rPr lang="en-US" altLang="ko-KR" sz="1400" dirty="0"/>
              <a:t> </a:t>
            </a:r>
            <a:r>
              <a:rPr lang="ko-KR" altLang="en-US" sz="1400" dirty="0"/>
              <a:t>안에서 감지 시 </a:t>
            </a:r>
            <a:r>
              <a:rPr lang="en-US" altLang="ko-KR" sz="1400" dirty="0"/>
              <a:t>:</a:t>
            </a:r>
            <a:r>
              <a:rPr lang="ko-KR" altLang="en-US" sz="1400" dirty="0"/>
              <a:t> 앞쪽 통로 등 은 켜지고 </a:t>
            </a:r>
            <a:endParaRPr lang="en-US" altLang="ko-KR" sz="1400" dirty="0"/>
          </a:p>
          <a:p>
            <a:pPr>
              <a:defRPr/>
            </a:pPr>
            <a:r>
              <a:rPr lang="en-US" altLang="ko-KR" sz="1400" dirty="0"/>
              <a:t>             </a:t>
            </a:r>
            <a:r>
              <a:rPr lang="ko-KR" altLang="en-US" sz="1400" dirty="0"/>
              <a:t>통로에서 감지 시 </a:t>
            </a:r>
            <a:r>
              <a:rPr lang="en-US" altLang="ko-KR" sz="1400" dirty="0"/>
              <a:t>: </a:t>
            </a:r>
            <a:r>
              <a:rPr lang="ko-KR" altLang="en-US" sz="1400" dirty="0"/>
              <a:t>주차 안 등은 안 켜짐</a:t>
            </a:r>
            <a:endParaRPr lang="en-US" altLang="ko-KR" sz="1400" dirty="0"/>
          </a:p>
        </p:txBody>
      </p:sp>
      <p:sp>
        <p:nvSpPr>
          <p:cNvPr id="10" name="직사각형 9"/>
          <p:cNvSpPr/>
          <p:nvPr/>
        </p:nvSpPr>
        <p:spPr>
          <a:xfrm>
            <a:off x="592436" y="5500132"/>
            <a:ext cx="7715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ko-KR" altLang="en-US" dirty="0">
                <a:solidFill>
                  <a:srgbClr val="FF0000"/>
                </a:solidFill>
              </a:rPr>
              <a:t>센서 안정 미리 </a:t>
            </a:r>
            <a:r>
              <a:rPr lang="en-US" altLang="ko-KR" dirty="0">
                <a:solidFill>
                  <a:srgbClr val="FF0000"/>
                </a:solidFill>
              </a:rPr>
              <a:t>Check</a:t>
            </a:r>
            <a:r>
              <a:rPr lang="ko-KR" altLang="en-US" dirty="0"/>
              <a:t>기능</a:t>
            </a:r>
            <a:r>
              <a:rPr lang="en-US" altLang="ko-KR" dirty="0"/>
              <a:t>.</a:t>
            </a:r>
          </a:p>
          <a:p>
            <a:pPr>
              <a:defRPr/>
            </a:pPr>
            <a:r>
              <a:rPr lang="en-US" altLang="ko-KR" dirty="0"/>
              <a:t>  ▷ </a:t>
            </a:r>
            <a:r>
              <a:rPr lang="ko-KR" altLang="en-US" dirty="0"/>
              <a:t>주위환경을 </a:t>
            </a:r>
            <a:r>
              <a:rPr lang="en-US" altLang="ko-KR" dirty="0"/>
              <a:t>Scan</a:t>
            </a:r>
            <a:r>
              <a:rPr lang="ko-KR" altLang="en-US" dirty="0"/>
              <a:t>하여 센서상태를 확인가능</a:t>
            </a:r>
            <a:endParaRPr lang="en-US" altLang="ko-KR" dirty="0"/>
          </a:p>
        </p:txBody>
      </p:sp>
      <p:sp>
        <p:nvSpPr>
          <p:cNvPr id="11" name="직사각형 10"/>
          <p:cNvSpPr/>
          <p:nvPr/>
        </p:nvSpPr>
        <p:spPr>
          <a:xfrm>
            <a:off x="592436" y="4275996"/>
            <a:ext cx="7715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Group</a:t>
            </a:r>
            <a:r>
              <a:rPr lang="ko-KR" altLang="en-US" dirty="0"/>
              <a:t>방식 </a:t>
            </a:r>
            <a:r>
              <a:rPr lang="en-US" altLang="ko-KR" dirty="0"/>
              <a:t>: </a:t>
            </a:r>
            <a:r>
              <a:rPr lang="ko-KR" altLang="en-US" dirty="0"/>
              <a:t>무선</a:t>
            </a:r>
            <a:r>
              <a:rPr lang="en-US" altLang="ko-KR" dirty="0"/>
              <a:t>(2.4Ghz) -&gt; </a:t>
            </a:r>
            <a:r>
              <a:rPr lang="ko-KR" altLang="en-US" dirty="0"/>
              <a:t>독창적인 기술 개발로 </a:t>
            </a:r>
            <a:r>
              <a:rPr lang="en-US" altLang="ko-KR" dirty="0"/>
              <a:t>Error</a:t>
            </a:r>
            <a:r>
              <a:rPr lang="ko-KR" altLang="en-US" dirty="0"/>
              <a:t>율 감소</a:t>
            </a:r>
            <a:r>
              <a:rPr lang="en-US" altLang="ko-KR" dirty="0"/>
              <a:t>.</a:t>
            </a:r>
          </a:p>
          <a:p>
            <a:pPr>
              <a:defRPr/>
            </a:pPr>
            <a:r>
              <a:rPr lang="en-US" altLang="ko-KR" dirty="0"/>
              <a:t>   ▷ </a:t>
            </a:r>
            <a:r>
              <a:rPr lang="ko-KR" altLang="en-US" dirty="0" err="1"/>
              <a:t>블루투스</a:t>
            </a:r>
            <a:r>
              <a:rPr lang="ko-KR" altLang="en-US" dirty="0"/>
              <a:t> 나</a:t>
            </a:r>
            <a:r>
              <a:rPr lang="en-US" altLang="ko-KR" dirty="0"/>
              <a:t> </a:t>
            </a:r>
            <a:r>
              <a:rPr lang="ko-KR" altLang="en-US" dirty="0" err="1"/>
              <a:t>지그비</a:t>
            </a:r>
            <a:r>
              <a:rPr lang="ko-KR" altLang="en-US" dirty="0"/>
              <a:t> 통신 사용보다 신속설정 및 안정성 확보</a:t>
            </a:r>
            <a:endParaRPr lang="en-US" altLang="ko-KR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126291C-D31A-DB5C-BF02-764A42F937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7357" y="0"/>
            <a:ext cx="1268221" cy="5486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111758" y="700106"/>
            <a:ext cx="4714908" cy="869947"/>
          </a:xfrm>
        </p:spPr>
        <p:txBody>
          <a:bodyPr>
            <a:normAutofit/>
          </a:bodyPr>
          <a:lstStyle/>
          <a:p>
            <a:r>
              <a:rPr lang="ko-KR" altLang="en-US" dirty="0"/>
              <a:t>제품 특징 </a:t>
            </a:r>
            <a:r>
              <a:rPr lang="en-US" altLang="ko-KR" dirty="0"/>
              <a:t>3</a:t>
            </a:r>
            <a:endParaRPr lang="ko-KR" altLang="en-US" dirty="0"/>
          </a:p>
        </p:txBody>
      </p:sp>
      <p:sp>
        <p:nvSpPr>
          <p:cNvPr id="10" name="직사각형 9"/>
          <p:cNvSpPr/>
          <p:nvPr/>
        </p:nvSpPr>
        <p:spPr>
          <a:xfrm>
            <a:off x="611560" y="1628800"/>
            <a:ext cx="7786742" cy="49292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611560" y="700106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615628" y="2763828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dirty="0"/>
              <a:t>   ▷(</a:t>
            </a:r>
            <a:r>
              <a:rPr lang="ko-KR" altLang="en-US" dirty="0"/>
              <a:t>감시 카메라 오 동작 방지</a:t>
            </a:r>
            <a:r>
              <a:rPr lang="en-US" altLang="ko-KR" dirty="0"/>
              <a:t>,  </a:t>
            </a:r>
            <a:r>
              <a:rPr lang="ko-KR" altLang="en-US" dirty="0"/>
              <a:t>눈 피로 감소</a:t>
            </a:r>
            <a:r>
              <a:rPr lang="en-US" altLang="ko-KR" dirty="0"/>
              <a:t>)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615628" y="1651012"/>
            <a:ext cx="7715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▶통신시 </a:t>
            </a:r>
            <a:r>
              <a:rPr lang="en-US" altLang="ko-KR" dirty="0">
                <a:solidFill>
                  <a:srgbClr val="FF0000"/>
                </a:solidFill>
              </a:rPr>
              <a:t>3</a:t>
            </a:r>
            <a:r>
              <a:rPr lang="ko-KR" altLang="en-US" dirty="0">
                <a:solidFill>
                  <a:srgbClr val="FF0000"/>
                </a:solidFill>
              </a:rPr>
              <a:t>개 주파수</a:t>
            </a:r>
            <a:r>
              <a:rPr lang="ko-KR" altLang="en-US" dirty="0"/>
              <a:t>를 자동 바꿔 주위</a:t>
            </a:r>
            <a:r>
              <a:rPr lang="ko-KR" altLang="en-US" dirty="0">
                <a:solidFill>
                  <a:srgbClr val="FF0000"/>
                </a:solidFill>
              </a:rPr>
              <a:t>주파수 영향 피해 안정적 동작</a:t>
            </a:r>
            <a:endParaRPr lang="en-US" altLang="ko-KR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en-US" altLang="ko-KR" dirty="0"/>
              <a:t>    ▷ </a:t>
            </a:r>
            <a:r>
              <a:rPr lang="ko-KR" altLang="en-US" dirty="0"/>
              <a:t>주파수 변경가능</a:t>
            </a:r>
            <a:r>
              <a:rPr lang="en-US" altLang="ko-KR" dirty="0"/>
              <a:t>. 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604590" y="4564028"/>
            <a:ext cx="77153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▶타사 제품보다 </a:t>
            </a:r>
            <a:r>
              <a:rPr lang="ko-KR" altLang="en-US" dirty="0">
                <a:solidFill>
                  <a:srgbClr val="FF0000"/>
                </a:solidFill>
              </a:rPr>
              <a:t>안정</a:t>
            </a:r>
            <a:r>
              <a:rPr lang="ko-KR" altLang="en-US" dirty="0"/>
              <a:t>된</a:t>
            </a:r>
            <a:r>
              <a:rPr lang="en-US" altLang="ko-KR" dirty="0"/>
              <a:t>,  </a:t>
            </a:r>
            <a:r>
              <a:rPr lang="ko-KR" altLang="en-US" dirty="0">
                <a:solidFill>
                  <a:srgbClr val="FF0000"/>
                </a:solidFill>
              </a:rPr>
              <a:t>감지거리 보장</a:t>
            </a:r>
            <a:r>
              <a:rPr lang="en-US" altLang="ko-KR" dirty="0"/>
              <a:t>.</a:t>
            </a:r>
          </a:p>
          <a:p>
            <a:pPr>
              <a:defRPr/>
            </a:pPr>
            <a:r>
              <a:rPr lang="en-US" altLang="ko-KR" dirty="0"/>
              <a:t>   ▷</a:t>
            </a:r>
            <a:r>
              <a:rPr lang="ko-KR" altLang="en-US" dirty="0"/>
              <a:t>감지거리 </a:t>
            </a:r>
            <a:r>
              <a:rPr lang="en-US" altLang="ko-KR" dirty="0"/>
              <a:t>: </a:t>
            </a:r>
            <a:r>
              <a:rPr lang="ko-KR" altLang="en-US" dirty="0"/>
              <a:t>정면</a:t>
            </a:r>
            <a:r>
              <a:rPr lang="en-US" altLang="ko-KR" dirty="0"/>
              <a:t>7M </a:t>
            </a:r>
            <a:r>
              <a:rPr lang="ko-KR" altLang="en-US" dirty="0"/>
              <a:t>이상</a:t>
            </a:r>
            <a:r>
              <a:rPr lang="en-US" altLang="ko-KR" dirty="0"/>
              <a:t>, </a:t>
            </a:r>
            <a:r>
              <a:rPr lang="ko-KR" altLang="en-US" dirty="0"/>
              <a:t>반경</a:t>
            </a:r>
            <a:r>
              <a:rPr lang="en-US" altLang="ko-KR" dirty="0"/>
              <a:t>( x</a:t>
            </a:r>
            <a:r>
              <a:rPr lang="ko-KR" altLang="en-US" dirty="0"/>
              <a:t>축</a:t>
            </a:r>
            <a:r>
              <a:rPr lang="en-US" altLang="ko-KR" dirty="0"/>
              <a:t> :2M, y</a:t>
            </a:r>
            <a:r>
              <a:rPr lang="ko-KR" altLang="en-US" dirty="0"/>
              <a:t>축</a:t>
            </a:r>
            <a:r>
              <a:rPr lang="en-US" altLang="ko-KR" dirty="0"/>
              <a:t>  3M)</a:t>
            </a:r>
            <a:r>
              <a:rPr lang="ko-KR" altLang="en-US" dirty="0"/>
              <a:t>이상</a:t>
            </a:r>
            <a:endParaRPr lang="en-US" altLang="ko-KR" dirty="0"/>
          </a:p>
          <a:p>
            <a:pPr>
              <a:defRPr/>
            </a:pPr>
            <a:r>
              <a:rPr lang="en-US" altLang="ko-KR" dirty="0"/>
              <a:t>   ▷</a:t>
            </a:r>
            <a:r>
              <a:rPr lang="ko-KR" altLang="en-US" dirty="0"/>
              <a:t>여러 가지 동작 상황에 따라 </a:t>
            </a:r>
            <a:r>
              <a:rPr lang="en-US" altLang="ko-KR" dirty="0"/>
              <a:t>Noise Check </a:t>
            </a:r>
            <a:r>
              <a:rPr lang="ko-KR" altLang="en-US" dirty="0"/>
              <a:t>하여 오 동작</a:t>
            </a:r>
            <a:r>
              <a:rPr lang="en-US" altLang="ko-KR" dirty="0"/>
              <a:t>  </a:t>
            </a:r>
            <a:r>
              <a:rPr lang="ko-KR" altLang="en-US" dirty="0"/>
              <a:t>감소</a:t>
            </a:r>
            <a:r>
              <a:rPr lang="en-US" altLang="ko-KR" dirty="0"/>
              <a:t>.</a:t>
            </a:r>
          </a:p>
          <a:p>
            <a:pPr>
              <a:defRPr/>
            </a:pPr>
            <a:r>
              <a:rPr lang="en-US" altLang="ko-KR" dirty="0"/>
              <a:t>   ▷</a:t>
            </a:r>
            <a:r>
              <a:rPr lang="ko-KR" altLang="en-US" dirty="0"/>
              <a:t>설치 후 시간이 지날수록 안정화 됨</a:t>
            </a:r>
            <a:r>
              <a:rPr lang="en-US" altLang="ko-KR" dirty="0"/>
              <a:t>. (</a:t>
            </a:r>
            <a:r>
              <a:rPr lang="ko-KR" altLang="en-US" dirty="0">
                <a:solidFill>
                  <a:srgbClr val="FF0000"/>
                </a:solidFill>
              </a:rPr>
              <a:t>온도변화 추적</a:t>
            </a:r>
            <a:r>
              <a:rPr lang="en-US" altLang="ko-KR" dirty="0"/>
              <a:t>)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624682" y="2475796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▶등이  꺼질 때 천천히 </a:t>
            </a:r>
            <a:r>
              <a:rPr lang="ko-KR" altLang="en-US" dirty="0">
                <a:solidFill>
                  <a:srgbClr val="FF0000"/>
                </a:solidFill>
              </a:rPr>
              <a:t>자연 스럽게 </a:t>
            </a:r>
            <a:r>
              <a:rPr lang="en-US" altLang="ko-KR" dirty="0">
                <a:solidFill>
                  <a:srgbClr val="FF0000"/>
                </a:solidFill>
              </a:rPr>
              <a:t>OFF </a:t>
            </a:r>
            <a:r>
              <a:rPr lang="ko-KR" altLang="en-US" dirty="0">
                <a:solidFill>
                  <a:srgbClr val="FF0000"/>
                </a:solidFill>
              </a:rPr>
              <a:t>됨</a:t>
            </a:r>
            <a:r>
              <a:rPr lang="en-US" altLang="ko-KR" dirty="0"/>
              <a:t>. 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624682" y="6004188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▶생산 연</a:t>
            </a:r>
            <a:r>
              <a:rPr lang="en-US" altLang="ko-KR" dirty="0"/>
              <a:t>/</a:t>
            </a:r>
            <a:r>
              <a:rPr lang="ko-KR" altLang="en-US" dirty="0"/>
              <a:t>월</a:t>
            </a:r>
            <a:r>
              <a:rPr lang="en-US" altLang="ko-KR" dirty="0"/>
              <a:t>, </a:t>
            </a:r>
            <a:r>
              <a:rPr lang="ko-KR" altLang="en-US" dirty="0"/>
              <a:t>프로그램 </a:t>
            </a:r>
            <a:r>
              <a:rPr lang="en-US" altLang="ko-KR" dirty="0"/>
              <a:t>Ver</a:t>
            </a:r>
            <a:r>
              <a:rPr lang="ko-KR" altLang="en-US" dirty="0"/>
              <a:t>을  리모콘으로 쉽게 확인  </a:t>
            </a:r>
            <a:r>
              <a:rPr lang="en-US" altLang="ko-KR" dirty="0">
                <a:solidFill>
                  <a:srgbClr val="FF0000"/>
                </a:solidFill>
              </a:rPr>
              <a:t>A/S</a:t>
            </a:r>
            <a:r>
              <a:rPr lang="ko-KR" altLang="en-US" dirty="0">
                <a:solidFill>
                  <a:srgbClr val="FF0000"/>
                </a:solidFill>
              </a:rPr>
              <a:t>기간</a:t>
            </a:r>
            <a:r>
              <a:rPr lang="en-US" altLang="ko-KR" dirty="0">
                <a:solidFill>
                  <a:srgbClr val="FF0000"/>
                </a:solidFill>
              </a:rPr>
              <a:t>, </a:t>
            </a:r>
            <a:r>
              <a:rPr lang="en-US" altLang="ko-KR" dirty="0" err="1">
                <a:solidFill>
                  <a:srgbClr val="FF0000"/>
                </a:solidFill>
              </a:rPr>
              <a:t>Ver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확인</a:t>
            </a:r>
            <a:r>
              <a:rPr lang="en-US" altLang="ko-KR" dirty="0"/>
              <a:t>. 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624682" y="4029740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Microwave</a:t>
            </a:r>
            <a:r>
              <a:rPr lang="ko-KR" altLang="en-US" dirty="0"/>
              <a:t>센서 와</a:t>
            </a:r>
            <a:r>
              <a:rPr lang="en-US" altLang="ko-KR" dirty="0"/>
              <a:t> </a:t>
            </a:r>
            <a:r>
              <a:rPr lang="ko-KR" altLang="en-US" dirty="0"/>
              <a:t> </a:t>
            </a:r>
            <a:r>
              <a:rPr lang="en-US" altLang="ko-KR" dirty="0"/>
              <a:t>PIR</a:t>
            </a:r>
            <a:r>
              <a:rPr lang="ko-KR" altLang="en-US" dirty="0"/>
              <a:t> 센서</a:t>
            </a:r>
            <a:r>
              <a:rPr lang="en-US" altLang="ko-KR" dirty="0"/>
              <a:t>  </a:t>
            </a:r>
            <a:r>
              <a:rPr lang="ko-KR" altLang="en-US" dirty="0"/>
              <a:t>혼용 가능</a:t>
            </a:r>
            <a:r>
              <a:rPr lang="en-US" altLang="ko-KR" dirty="0"/>
              <a:t>.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705428C-B536-927B-980D-CB34FAD144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7357" y="0"/>
            <a:ext cx="1268221" cy="548680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2F65BC51-EFA9-44E2-CD01-E8EDC84BF025}"/>
              </a:ext>
            </a:extLst>
          </p:cNvPr>
          <p:cNvSpPr/>
          <p:nvPr/>
        </p:nvSpPr>
        <p:spPr>
          <a:xfrm>
            <a:off x="630908" y="3311613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▶등이  켜질 때  센서와의 거리 차이만큼 천천히 </a:t>
            </a:r>
            <a:r>
              <a:rPr lang="ko-KR" altLang="en-US" dirty="0">
                <a:solidFill>
                  <a:srgbClr val="FF0000"/>
                </a:solidFill>
              </a:rPr>
              <a:t>자연 스럽게 </a:t>
            </a:r>
            <a:r>
              <a:rPr lang="en-US" altLang="ko-KR" dirty="0">
                <a:solidFill>
                  <a:srgbClr val="FF0000"/>
                </a:solidFill>
              </a:rPr>
              <a:t>ON </a:t>
            </a:r>
            <a:r>
              <a:rPr lang="ko-KR" altLang="en-US" dirty="0">
                <a:solidFill>
                  <a:srgbClr val="FF0000"/>
                </a:solidFill>
              </a:rPr>
              <a:t>됨</a:t>
            </a:r>
            <a:r>
              <a:rPr lang="en-US" altLang="ko-KR" dirty="0"/>
              <a:t>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DF6CB2-781E-15A3-2AD8-543ACB9DB58E}"/>
              </a:ext>
            </a:extLst>
          </p:cNvPr>
          <p:cNvSpPr txBox="1"/>
          <p:nvPr/>
        </p:nvSpPr>
        <p:spPr>
          <a:xfrm>
            <a:off x="899592" y="3612722"/>
            <a:ext cx="61206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/>
              <a:t>▷(</a:t>
            </a:r>
            <a:r>
              <a:rPr lang="ko-KR" altLang="en-US" dirty="0"/>
              <a:t>감시 카메라 오 동작 방지</a:t>
            </a:r>
            <a:r>
              <a:rPr lang="en-US" altLang="ko-KR" dirty="0"/>
              <a:t>,  </a:t>
            </a:r>
            <a:r>
              <a:rPr lang="ko-KR" altLang="en-US" dirty="0"/>
              <a:t>눈 피로 감소</a:t>
            </a:r>
            <a:r>
              <a:rPr lang="en-US" altLang="ko-KR" dirty="0"/>
              <a:t>)</a:t>
            </a:r>
            <a:endParaRPr lang="ko-KR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제목 1"/>
          <p:cNvSpPr txBox="1">
            <a:spLocks/>
          </p:cNvSpPr>
          <p:nvPr/>
        </p:nvSpPr>
        <p:spPr>
          <a:xfrm>
            <a:off x="785786" y="710742"/>
            <a:ext cx="7429552" cy="8572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spcBef>
                <a:spcPct val="0"/>
              </a:spcBef>
            </a:pPr>
            <a:r>
              <a:rPr kumimoji="0" lang="ko-KR" alt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제품 사진</a:t>
            </a:r>
            <a:r>
              <a:rPr kumimoji="0" lang="en-US" altLang="ko-KR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ko-KR" alt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내장형 </a:t>
            </a:r>
            <a:r>
              <a:rPr kumimoji="0" lang="en-US" altLang="ko-KR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PIR</a:t>
            </a:r>
            <a:endParaRPr kumimoji="0" lang="ko-KR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571472" y="710742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941168"/>
            <a:ext cx="6192688" cy="1716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342416"/>
            <a:ext cx="3338244" cy="2041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342415"/>
            <a:ext cx="2520280" cy="2041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D3BD1139-1DCE-B5F3-DA3E-EF9C6DC8C1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7357" y="0"/>
            <a:ext cx="1268221" cy="54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127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2235824" y="3609774"/>
            <a:ext cx="34596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/>
              <a:t>센서용</a:t>
            </a:r>
            <a:r>
              <a:rPr lang="en-US" altLang="ko-KR" dirty="0"/>
              <a:t> </a:t>
            </a:r>
            <a:r>
              <a:rPr lang="ko-KR" altLang="en-US" dirty="0"/>
              <a:t>리모컨</a:t>
            </a:r>
            <a:r>
              <a:rPr lang="en-US" altLang="ko-KR" dirty="0"/>
              <a:t>(</a:t>
            </a:r>
            <a:r>
              <a:rPr lang="ko-KR" altLang="en-US" dirty="0"/>
              <a:t>소비자</a:t>
            </a:r>
            <a:r>
              <a:rPr lang="en-US" altLang="ko-KR" dirty="0"/>
              <a:t>,</a:t>
            </a:r>
            <a:r>
              <a:rPr lang="ko-KR" altLang="en-US" dirty="0"/>
              <a:t>관리실용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19" name="직사각형 18"/>
          <p:cNvSpPr/>
          <p:nvPr/>
        </p:nvSpPr>
        <p:spPr>
          <a:xfrm>
            <a:off x="2643174" y="6240420"/>
            <a:ext cx="35718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/>
              <a:t>제품 설치용 리모컨</a:t>
            </a:r>
            <a:r>
              <a:rPr lang="en-US" altLang="ko-KR" dirty="0"/>
              <a:t>(</a:t>
            </a:r>
            <a:r>
              <a:rPr lang="ko-KR" altLang="en-US" dirty="0"/>
              <a:t>설치 기사용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20" name="제목 1"/>
          <p:cNvSpPr txBox="1">
            <a:spLocks/>
          </p:cNvSpPr>
          <p:nvPr/>
        </p:nvSpPr>
        <p:spPr>
          <a:xfrm>
            <a:off x="825874" y="620688"/>
            <a:ext cx="7429552" cy="8572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spcBef>
                <a:spcPct val="0"/>
              </a:spcBef>
            </a:pPr>
            <a:r>
              <a:rPr kumimoji="0" lang="ko-KR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리모콘</a:t>
            </a:r>
            <a:r>
              <a:rPr kumimoji="0" lang="ko-KR" alt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사진</a:t>
            </a:r>
          </a:p>
        </p:txBody>
      </p:sp>
      <p:sp>
        <p:nvSpPr>
          <p:cNvPr id="21" name="직사각형 20"/>
          <p:cNvSpPr/>
          <p:nvPr/>
        </p:nvSpPr>
        <p:spPr>
          <a:xfrm>
            <a:off x="611560" y="620688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326507" y="781298"/>
            <a:ext cx="1388771" cy="4042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647A3335-4E9C-7F51-0BA4-E7804A7A94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3458828" y="2525948"/>
            <a:ext cx="1794298" cy="547261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70E5F63A-C419-D097-4D23-E41D39C525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7357" y="0"/>
            <a:ext cx="1268221" cy="54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601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111758" y="844122"/>
            <a:ext cx="4714908" cy="869947"/>
          </a:xfrm>
        </p:spPr>
        <p:txBody>
          <a:bodyPr>
            <a:normAutofit/>
          </a:bodyPr>
          <a:lstStyle/>
          <a:p>
            <a:r>
              <a:rPr lang="ko-KR" altLang="en-US" dirty="0"/>
              <a:t>연락처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611560" y="1987130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▶상호</a:t>
            </a:r>
            <a:r>
              <a:rPr lang="en-US" altLang="ko-KR" dirty="0"/>
              <a:t> : </a:t>
            </a:r>
            <a:r>
              <a:rPr lang="ko-KR" altLang="en-US" dirty="0"/>
              <a:t>에디슨 전자</a:t>
            </a:r>
            <a:endParaRPr lang="en-US" altLang="ko-KR" dirty="0"/>
          </a:p>
        </p:txBody>
      </p:sp>
      <p:sp>
        <p:nvSpPr>
          <p:cNvPr id="26" name="직사각형 25"/>
          <p:cNvSpPr/>
          <p:nvPr/>
        </p:nvSpPr>
        <p:spPr>
          <a:xfrm>
            <a:off x="611560" y="3701642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H.P  : 010 – 6450 - 4619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611560" y="2558634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ko-KR" altLang="en-US" dirty="0"/>
              <a:t>▶주소</a:t>
            </a:r>
            <a:r>
              <a:rPr lang="en-US" altLang="ko-KR" dirty="0"/>
              <a:t> : </a:t>
            </a:r>
            <a:r>
              <a:rPr lang="ko-KR" altLang="en-US" dirty="0"/>
              <a:t>인천 광역시 서구 </a:t>
            </a:r>
            <a:r>
              <a:rPr lang="ko-KR" altLang="en-US" dirty="0" err="1"/>
              <a:t>당하동</a:t>
            </a:r>
            <a:r>
              <a:rPr lang="ko-KR" altLang="en-US" dirty="0"/>
              <a:t> </a:t>
            </a:r>
            <a:r>
              <a:rPr lang="ko-KR" altLang="en-US" dirty="0" err="1"/>
              <a:t>고산후로</a:t>
            </a:r>
            <a:r>
              <a:rPr lang="en-US" altLang="ko-KR" dirty="0"/>
              <a:t>95</a:t>
            </a:r>
            <a:r>
              <a:rPr lang="ko-KR" altLang="en-US" dirty="0" err="1"/>
              <a:t>번안길</a:t>
            </a:r>
            <a:r>
              <a:rPr lang="ko-KR" altLang="en-US" dirty="0"/>
              <a:t> </a:t>
            </a:r>
            <a:r>
              <a:rPr lang="ko-KR" altLang="en-US" dirty="0" err="1"/>
              <a:t>멀티프라자</a:t>
            </a:r>
            <a:r>
              <a:rPr lang="ko-KR" altLang="en-US" dirty="0"/>
              <a:t> </a:t>
            </a:r>
            <a:r>
              <a:rPr lang="en-US" altLang="ko-KR" dirty="0"/>
              <a:t>204-3</a:t>
            </a:r>
            <a:r>
              <a:rPr lang="ko-KR" altLang="en-US" dirty="0"/>
              <a:t>호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611560" y="4273146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e-mail : kr-eds@naver.com</a:t>
            </a:r>
          </a:p>
        </p:txBody>
      </p:sp>
      <p:sp>
        <p:nvSpPr>
          <p:cNvPr id="20" name="직사각형 19"/>
          <p:cNvSpPr/>
          <p:nvPr/>
        </p:nvSpPr>
        <p:spPr>
          <a:xfrm>
            <a:off x="611560" y="1772816"/>
            <a:ext cx="7786742" cy="31432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611560" y="844122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611560" y="3130138"/>
            <a:ext cx="24096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ko-KR" altLang="en-US" dirty="0"/>
              <a:t>▶담당</a:t>
            </a:r>
            <a:r>
              <a:rPr lang="en-US" altLang="ko-KR" dirty="0"/>
              <a:t> : </a:t>
            </a:r>
            <a:r>
              <a:rPr lang="ko-KR" altLang="en-US" dirty="0"/>
              <a:t>임 경수 대표</a:t>
            </a:r>
            <a:endParaRPr lang="en-US" altLang="ko-KR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7C6B37E-1643-E370-D1D6-96D3DD9EE8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7357" y="0"/>
            <a:ext cx="1268221" cy="54868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1278</TotalTime>
  <Words>749</Words>
  <Application>Microsoft Office PowerPoint</Application>
  <PresentationFormat>화면 슬라이드 쇼(4:3)</PresentationFormat>
  <Paragraphs>78</Paragraphs>
  <Slides>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2" baseType="lpstr">
      <vt:lpstr>맑은 고딕</vt:lpstr>
      <vt:lpstr>Arial</vt:lpstr>
      <vt:lpstr>Office 테마</vt:lpstr>
      <vt:lpstr>주차장 (PIR,RF)센서 사양서</vt:lpstr>
      <vt:lpstr>PowerPoint 프레젠테이션</vt:lpstr>
      <vt:lpstr>PowerPoint 프레젠테이션</vt:lpstr>
      <vt:lpstr>제품 특징 1</vt:lpstr>
      <vt:lpstr>제품 특징 2</vt:lpstr>
      <vt:lpstr>제품 특징 3</vt:lpstr>
      <vt:lpstr>PowerPoint 프레젠테이션</vt:lpstr>
      <vt:lpstr>PowerPoint 프레젠테이션</vt:lpstr>
      <vt:lpstr>연락처</vt:lpstr>
    </vt:vector>
  </TitlesOfParts>
  <Company>R&amp;D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센서별 장단점</dc:title>
  <dc:creator>lksu_O</dc:creator>
  <cp:lastModifiedBy>경수 임</cp:lastModifiedBy>
  <cp:revision>171</cp:revision>
  <dcterms:created xsi:type="dcterms:W3CDTF">2017-03-08T02:35:09Z</dcterms:created>
  <dcterms:modified xsi:type="dcterms:W3CDTF">2026-06-11T13:38:27Z</dcterms:modified>
</cp:coreProperties>
</file>