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6" r:id="rId7"/>
    <p:sldId id="269" r:id="rId8"/>
    <p:sldId id="271" r:id="rId9"/>
    <p:sldId id="272" r:id="rId10"/>
    <p:sldId id="270" r:id="rId11"/>
    <p:sldId id="268" r:id="rId1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8" d="100"/>
          <a:sy n="158" d="100"/>
        </p:scale>
        <p:origin x="378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85184" y="855603"/>
            <a:ext cx="7960968" cy="1340768"/>
          </a:xfrm>
        </p:spPr>
        <p:txBody>
          <a:bodyPr>
            <a:normAutofit/>
          </a:bodyPr>
          <a:lstStyle/>
          <a:p>
            <a:r>
              <a:rPr lang="ko-KR" altLang="en-US" sz="4800" dirty="0"/>
              <a:t>주차장</a:t>
            </a:r>
            <a:r>
              <a:rPr lang="en-US" altLang="ko-KR" sz="4800" dirty="0"/>
              <a:t> (</a:t>
            </a:r>
            <a:r>
              <a:rPr lang="en-US" altLang="ko-KR" sz="4800" dirty="0" err="1"/>
              <a:t>Rf</a:t>
            </a:r>
            <a:r>
              <a:rPr lang="en-US" altLang="ko-KR" sz="4800" dirty="0"/>
              <a:t> )</a:t>
            </a:r>
            <a:r>
              <a:rPr lang="ko-KR" altLang="en-US" sz="4800" dirty="0"/>
              <a:t>센서 사양서</a:t>
            </a: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2018441" y="3645024"/>
            <a:ext cx="6441991" cy="2304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742950" lvl="0" indent="-742950">
              <a:spcBef>
                <a:spcPct val="0"/>
              </a:spcBef>
              <a:buAutoNum type="arabicPeriod"/>
              <a:defRPr/>
            </a:pPr>
            <a:r>
              <a:rPr lang="en-US" altLang="ko-KR" sz="4400" dirty="0">
                <a:latin typeface="+mj-lt"/>
                <a:ea typeface="+mj-ea"/>
                <a:cs typeface="+mj-cs"/>
              </a:rPr>
              <a:t>Microwave </a:t>
            </a:r>
            <a:r>
              <a:rPr lang="ko-KR" altLang="en-US" sz="4400" dirty="0">
                <a:latin typeface="+mj-lt"/>
                <a:ea typeface="+mj-ea"/>
                <a:cs typeface="+mj-cs"/>
              </a:rPr>
              <a:t>센서</a:t>
            </a:r>
            <a:endParaRPr lang="en-US" altLang="ko-KR" sz="4400" dirty="0">
              <a:latin typeface="+mj-lt"/>
              <a:ea typeface="+mj-ea"/>
              <a:cs typeface="+mj-cs"/>
            </a:endParaRPr>
          </a:p>
          <a:p>
            <a:pPr marL="742950" lvl="0" indent="-742950">
              <a:spcBef>
                <a:spcPct val="0"/>
              </a:spcBef>
              <a:buAutoNum type="arabicPeriod"/>
              <a:defRPr/>
            </a:pPr>
            <a:endParaRPr lang="en-US" altLang="ko-KR" sz="4400" dirty="0">
              <a:latin typeface="+mj-lt"/>
              <a:ea typeface="+mj-ea"/>
              <a:cs typeface="+mj-cs"/>
            </a:endParaRPr>
          </a:p>
          <a:p>
            <a:pPr marL="742950" indent="-742950">
              <a:spcBef>
                <a:spcPct val="0"/>
              </a:spcBef>
              <a:buFontTx/>
              <a:buAutoNum type="arabicPeriod"/>
              <a:defRPr/>
            </a:pPr>
            <a:r>
              <a:rPr lang="en-US" altLang="ko-KR" sz="4400" dirty="0"/>
              <a:t>PIR </a:t>
            </a:r>
            <a:r>
              <a:rPr lang="ko-KR" altLang="en-US" sz="4400" dirty="0"/>
              <a:t>센서</a:t>
            </a:r>
            <a:r>
              <a:rPr lang="en-US" altLang="ko-KR" sz="4400" dirty="0"/>
              <a:t> </a:t>
            </a:r>
          </a:p>
          <a:p>
            <a:pPr>
              <a:spcBef>
                <a:spcPct val="0"/>
              </a:spcBef>
              <a:defRPr/>
            </a:pPr>
            <a:r>
              <a:rPr lang="en-US" altLang="ko-KR" sz="4400" dirty="0"/>
              <a:t> </a:t>
            </a:r>
          </a:p>
          <a:p>
            <a:pPr lvl="0">
              <a:spcBef>
                <a:spcPct val="0"/>
              </a:spcBef>
              <a:defRPr/>
            </a:pPr>
            <a:r>
              <a:rPr lang="en-US" altLang="ko-KR" sz="2900" dirty="0"/>
              <a:t>     (</a:t>
            </a:r>
            <a:r>
              <a:rPr lang="ko-KR" altLang="en-US" sz="2900" dirty="0"/>
              <a:t>통신 </a:t>
            </a:r>
            <a:r>
              <a:rPr lang="en-US" altLang="ko-KR" sz="2900" dirty="0"/>
              <a:t>: RF2.4Ghz </a:t>
            </a:r>
            <a:r>
              <a:rPr lang="ko-KR" altLang="en-US" sz="2900" dirty="0"/>
              <a:t>무선</a:t>
            </a:r>
            <a:r>
              <a:rPr lang="en-US" altLang="ko-KR" sz="2900" dirty="0"/>
              <a:t>)</a:t>
            </a:r>
            <a:endParaRPr lang="en-US" altLang="ko-KR" sz="2900" dirty="0">
              <a:latin typeface="+mj-lt"/>
              <a:ea typeface="+mj-ea"/>
              <a:cs typeface="+mj-cs"/>
            </a:endParaRPr>
          </a:p>
          <a:p>
            <a:pPr marL="742950" marR="0" lvl="0" indent="-74295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altLang="ko-KR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71471" y="764704"/>
            <a:ext cx="7888960" cy="15001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571472" y="3144772"/>
            <a:ext cx="1357322" cy="29289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832620" y="3315102"/>
            <a:ext cx="835026" cy="2588298"/>
          </a:xfrm>
          <a:prstGeom prst="rect">
            <a:avLst/>
          </a:prstGeom>
        </p:spPr>
        <p:txBody>
          <a:bodyPr vert="eaVert" lIns="91440" tIns="45720" rIns="91440" bIns="45720" rtlCol="0" anchor="ctr">
            <a:normAutofit fontScale="97500" lnSpcReduction="10000"/>
          </a:bodyPr>
          <a:lstStyle/>
          <a:p>
            <a:pPr marL="742950" marR="0" lvl="0" indent="-74295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o-KR" altLang="en-US" sz="4400" dirty="0">
                <a:latin typeface="+mj-lt"/>
                <a:ea typeface="+mj-ea"/>
                <a:cs typeface="+mj-cs"/>
              </a:rPr>
              <a:t>종 류</a:t>
            </a:r>
            <a:endParaRPr kumimoji="0" lang="ko-KR" altLang="en-US" sz="4400" b="0" i="0" u="none" strike="noStrike" kern="120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000232" y="3144772"/>
            <a:ext cx="6460200" cy="29289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4624"/>
            <a:ext cx="1512168" cy="583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071670" y="357166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기타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554210" y="1284496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▶등 관련 센서</a:t>
            </a:r>
            <a:r>
              <a:rPr lang="en-US" altLang="ko-KR" dirty="0"/>
              <a:t>, </a:t>
            </a:r>
            <a:r>
              <a:rPr lang="ko-KR" altLang="en-US" dirty="0" err="1"/>
              <a:t>디밍</a:t>
            </a:r>
            <a:r>
              <a:rPr lang="ko-KR" altLang="en-US" dirty="0"/>
              <a:t> 들은 </a:t>
            </a:r>
            <a:r>
              <a:rPr lang="en-US" altLang="ko-KR" dirty="0"/>
              <a:t>IR</a:t>
            </a:r>
            <a:r>
              <a:rPr lang="ko-KR" altLang="en-US" dirty="0"/>
              <a:t>방식 또는 </a:t>
            </a:r>
            <a:r>
              <a:rPr lang="en-US" altLang="ko-KR" dirty="0" err="1"/>
              <a:t>Rf</a:t>
            </a:r>
            <a:r>
              <a:rPr lang="ko-KR" altLang="en-US" dirty="0"/>
              <a:t> 방식으로 모두 개발 되었습니다</a:t>
            </a:r>
            <a:r>
              <a:rPr lang="en-US" altLang="ko-KR" dirty="0"/>
              <a:t>.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571472" y="222901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ko-KR" altLang="en-US" dirty="0" err="1"/>
              <a:t>기구및</a:t>
            </a:r>
            <a:r>
              <a:rPr lang="ko-KR" altLang="en-US" dirty="0"/>
              <a:t> 모두 설계지원 합니다</a:t>
            </a:r>
            <a:r>
              <a:rPr lang="en-US" altLang="ko-KR" dirty="0"/>
              <a:t>.(</a:t>
            </a:r>
            <a:r>
              <a:rPr lang="ko-KR" altLang="en-US" dirty="0" err="1"/>
              <a:t>기구설계비</a:t>
            </a:r>
            <a:r>
              <a:rPr lang="en-US" altLang="ko-KR" dirty="0"/>
              <a:t>, </a:t>
            </a:r>
            <a:r>
              <a:rPr lang="ko-KR" altLang="en-US" dirty="0"/>
              <a:t>실비만 부담하시면</a:t>
            </a:r>
            <a:r>
              <a:rPr lang="en-US" altLang="ko-KR" dirty="0"/>
              <a:t> </a:t>
            </a:r>
            <a:r>
              <a:rPr lang="ko-KR" altLang="en-US" dirty="0"/>
              <a:t>가능</a:t>
            </a:r>
            <a:r>
              <a:rPr lang="en-US" altLang="ko-KR" dirty="0"/>
              <a:t>)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571472" y="1285860"/>
            <a:ext cx="7786742" cy="4929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571472" y="1772816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▶귀사가 요구하는 모든 기능은 추가 개발 가능 합니다</a:t>
            </a:r>
            <a:r>
              <a:rPr lang="en-US" altLang="ko-KR" dirty="0"/>
              <a:t>.</a:t>
            </a:r>
            <a:endParaRPr lang="en-US" altLang="ko-KR" dirty="0">
              <a:solidFill>
                <a:srgbClr val="FF0000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562520" y="3750471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▶비상 릴레이도 개발 판매 중 입니다</a:t>
            </a:r>
            <a:r>
              <a:rPr lang="en-US" altLang="ko-KR" dirty="0"/>
              <a:t>.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566166" y="278092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▶센서 </a:t>
            </a:r>
            <a:r>
              <a:rPr lang="en-US" altLang="ko-KR" dirty="0"/>
              <a:t>PCB </a:t>
            </a:r>
            <a:r>
              <a:rPr lang="ko-KR" altLang="en-US" dirty="0"/>
              <a:t>설계지원 합니다</a:t>
            </a:r>
            <a:r>
              <a:rPr lang="en-US" altLang="ko-KR" dirty="0"/>
              <a:t>.(</a:t>
            </a:r>
            <a:r>
              <a:rPr lang="ko-KR" altLang="en-US" dirty="0"/>
              <a:t>실비만 부담하시면</a:t>
            </a:r>
            <a:r>
              <a:rPr lang="en-US" altLang="ko-KR" dirty="0"/>
              <a:t> </a:t>
            </a:r>
            <a:r>
              <a:rPr lang="ko-KR" altLang="en-US" dirty="0"/>
              <a:t>가능</a:t>
            </a:r>
            <a:r>
              <a:rPr lang="en-US" altLang="ko-KR" dirty="0"/>
              <a:t>)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571472" y="3284984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LED</a:t>
            </a:r>
            <a:r>
              <a:rPr lang="ko-KR" altLang="en-US" dirty="0"/>
              <a:t> </a:t>
            </a:r>
            <a:r>
              <a:rPr lang="en-US" altLang="ko-KR" dirty="0"/>
              <a:t>PCB </a:t>
            </a:r>
            <a:r>
              <a:rPr lang="ko-KR" altLang="en-US" dirty="0"/>
              <a:t>설계지원 합니다</a:t>
            </a:r>
            <a:r>
              <a:rPr lang="en-US" altLang="ko-K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6481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071670" y="357166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연락처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571472" y="1500174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▶상호</a:t>
            </a:r>
            <a:r>
              <a:rPr lang="en-US" altLang="ko-KR" dirty="0"/>
              <a:t> : </a:t>
            </a:r>
            <a:r>
              <a:rPr lang="ko-KR" altLang="en-US" dirty="0"/>
              <a:t>에디슨 전자</a:t>
            </a:r>
            <a:endParaRPr lang="en-US" altLang="ko-KR" dirty="0"/>
          </a:p>
        </p:txBody>
      </p:sp>
      <p:sp>
        <p:nvSpPr>
          <p:cNvPr id="26" name="직사각형 25"/>
          <p:cNvSpPr/>
          <p:nvPr/>
        </p:nvSpPr>
        <p:spPr>
          <a:xfrm>
            <a:off x="571472" y="3214686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H.P  : 010 – 6450 - 4619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571472" y="207167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ko-KR" altLang="en-US" dirty="0"/>
              <a:t>▶주소</a:t>
            </a:r>
            <a:r>
              <a:rPr lang="en-US" altLang="ko-KR" dirty="0"/>
              <a:t> : </a:t>
            </a:r>
            <a:r>
              <a:rPr lang="ko-KR" altLang="en-US" dirty="0"/>
              <a:t>인천 광역시 서구 </a:t>
            </a:r>
            <a:r>
              <a:rPr lang="ko-KR" altLang="en-US" dirty="0" err="1"/>
              <a:t>당하동</a:t>
            </a:r>
            <a:r>
              <a:rPr lang="ko-KR" altLang="en-US" dirty="0"/>
              <a:t> </a:t>
            </a:r>
            <a:r>
              <a:rPr lang="ko-KR" altLang="en-US" dirty="0" err="1"/>
              <a:t>고산후로</a:t>
            </a:r>
            <a:r>
              <a:rPr lang="en-US" altLang="ko-KR" dirty="0"/>
              <a:t>95</a:t>
            </a:r>
            <a:r>
              <a:rPr lang="ko-KR" altLang="en-US" dirty="0" err="1"/>
              <a:t>번안길</a:t>
            </a:r>
            <a:r>
              <a:rPr lang="ko-KR" altLang="en-US" dirty="0"/>
              <a:t> </a:t>
            </a:r>
            <a:r>
              <a:rPr lang="ko-KR" altLang="en-US" dirty="0" err="1"/>
              <a:t>멀티프라자</a:t>
            </a:r>
            <a:r>
              <a:rPr lang="ko-KR" altLang="en-US" dirty="0"/>
              <a:t> </a:t>
            </a:r>
            <a:r>
              <a:rPr lang="en-US" altLang="ko-KR" dirty="0"/>
              <a:t>204-3</a:t>
            </a:r>
            <a:r>
              <a:rPr lang="ko-KR" altLang="en-US" dirty="0"/>
              <a:t>호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571472" y="3786190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e-mail : kr-eds@naver.com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571472" y="1285860"/>
            <a:ext cx="7786742" cy="31432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571472" y="2643182"/>
            <a:ext cx="24096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dirty="0"/>
              <a:t>▶담당</a:t>
            </a:r>
            <a:r>
              <a:rPr lang="en-US" altLang="ko-KR" dirty="0"/>
              <a:t> : </a:t>
            </a:r>
            <a:r>
              <a:rPr lang="ko-KR" altLang="en-US" dirty="0"/>
              <a:t>임 경수 대표</a:t>
            </a:r>
            <a:endParaRPr lang="en-US" altLang="ko-K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071670" y="357166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제품 특징 </a:t>
            </a:r>
            <a:r>
              <a:rPr lang="en-US" altLang="ko-KR" dirty="0"/>
              <a:t>1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642910" y="1340768"/>
            <a:ext cx="771530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ko-KR" altLang="en-US" dirty="0">
                <a:solidFill>
                  <a:srgbClr val="FF0000"/>
                </a:solidFill>
              </a:rPr>
              <a:t>설치용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 err="1">
                <a:solidFill>
                  <a:srgbClr val="FF0000"/>
                </a:solidFill>
              </a:rPr>
              <a:t>리모콘</a:t>
            </a:r>
            <a:r>
              <a:rPr lang="ko-KR" altLang="en-US" dirty="0">
                <a:solidFill>
                  <a:srgbClr val="FF0000"/>
                </a:solidFill>
              </a:rPr>
              <a:t> </a:t>
            </a:r>
            <a:r>
              <a:rPr lang="ko-KR" altLang="en-US" dirty="0"/>
              <a:t>을 사용하여 손쉽게 설정</a:t>
            </a:r>
            <a:r>
              <a:rPr lang="en-US" altLang="ko-KR" dirty="0"/>
              <a:t>, </a:t>
            </a:r>
            <a:r>
              <a:rPr lang="ko-KR" altLang="en-US" dirty="0"/>
              <a:t>초기화 가능</a:t>
            </a:r>
            <a:r>
              <a:rPr lang="en-US" altLang="ko-KR" dirty="0"/>
              <a:t>.(</a:t>
            </a:r>
            <a:r>
              <a:rPr lang="ko-KR" altLang="en-US" dirty="0"/>
              <a:t>노트북 불필요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 err="1"/>
              <a:t>리모콘에</a:t>
            </a:r>
            <a:r>
              <a:rPr lang="ko-KR" altLang="en-US" dirty="0"/>
              <a:t> </a:t>
            </a:r>
            <a:r>
              <a:rPr lang="en-US" altLang="ko-KR" dirty="0"/>
              <a:t>LCD </a:t>
            </a:r>
            <a:r>
              <a:rPr lang="ko-KR" altLang="en-US" dirty="0"/>
              <a:t>사용 </a:t>
            </a:r>
            <a:r>
              <a:rPr lang="en-US" altLang="ko-KR" dirty="0"/>
              <a:t>(</a:t>
            </a:r>
            <a:r>
              <a:rPr lang="ko-KR" altLang="en-US" dirty="0"/>
              <a:t>모든 값을 한눈에 </a:t>
            </a:r>
            <a:r>
              <a:rPr lang="ko-KR" altLang="en-US" dirty="0" err="1"/>
              <a:t>알아볼수</a:t>
            </a:r>
            <a:r>
              <a:rPr lang="ko-KR" altLang="en-US" dirty="0"/>
              <a:t> 있음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거리</a:t>
            </a:r>
            <a:r>
              <a:rPr lang="en-US" altLang="ko-KR" dirty="0"/>
              <a:t>(</a:t>
            </a:r>
            <a:r>
              <a:rPr lang="ko-KR" altLang="en-US" dirty="0"/>
              <a:t>감도</a:t>
            </a:r>
            <a:r>
              <a:rPr lang="en-US" altLang="ko-KR" dirty="0"/>
              <a:t>)</a:t>
            </a:r>
            <a:r>
              <a:rPr lang="ko-KR" altLang="en-US" dirty="0"/>
              <a:t> 설정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시간 설정</a:t>
            </a:r>
            <a:r>
              <a:rPr lang="en-US" altLang="ko-KR" dirty="0"/>
              <a:t> : 5</a:t>
            </a:r>
            <a:r>
              <a:rPr lang="ko-KR" altLang="en-US" dirty="0"/>
              <a:t>초 </a:t>
            </a:r>
            <a:r>
              <a:rPr lang="en-US" altLang="ko-KR" dirty="0"/>
              <a:t>~ 240</a:t>
            </a:r>
            <a:r>
              <a:rPr lang="ko-KR" altLang="en-US" dirty="0"/>
              <a:t>초</a:t>
            </a:r>
            <a:r>
              <a:rPr lang="en-US" altLang="ko-KR" dirty="0"/>
              <a:t>(4</a:t>
            </a:r>
            <a:r>
              <a:rPr lang="ko-KR" altLang="en-US" dirty="0"/>
              <a:t>분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최소밝기</a:t>
            </a:r>
            <a:r>
              <a:rPr lang="en-US" altLang="ko-KR" dirty="0"/>
              <a:t>, </a:t>
            </a:r>
            <a:r>
              <a:rPr lang="ko-KR" altLang="en-US" dirty="0"/>
              <a:t>최소밝기 설정 </a:t>
            </a:r>
            <a:r>
              <a:rPr lang="en-US" altLang="ko-KR" dirty="0"/>
              <a:t>: 250</a:t>
            </a:r>
            <a:r>
              <a:rPr lang="ko-KR" altLang="en-US" dirty="0"/>
              <a:t>단계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>
                <a:solidFill>
                  <a:srgbClr val="FF0000"/>
                </a:solidFill>
              </a:rPr>
              <a:t>비상시 밝기 </a:t>
            </a:r>
            <a:r>
              <a:rPr lang="ko-KR" altLang="en-US" dirty="0"/>
              <a:t>설정 </a:t>
            </a:r>
            <a:r>
              <a:rPr lang="en-US" altLang="ko-KR" dirty="0"/>
              <a:t>: 250</a:t>
            </a:r>
            <a:r>
              <a:rPr lang="ko-KR" altLang="en-US" dirty="0"/>
              <a:t>단계단계 </a:t>
            </a:r>
            <a:r>
              <a:rPr lang="en-US" altLang="ko-KR" dirty="0"/>
              <a:t>(</a:t>
            </a:r>
            <a:r>
              <a:rPr lang="ko-KR" altLang="en-US" dirty="0" err="1"/>
              <a:t>공용부</a:t>
            </a:r>
            <a:r>
              <a:rPr lang="ko-KR" altLang="en-US" dirty="0"/>
              <a:t> </a:t>
            </a:r>
            <a:r>
              <a:rPr lang="ko-KR" altLang="en-US" dirty="0" err="1"/>
              <a:t>센서등에</a:t>
            </a:r>
            <a:r>
              <a:rPr lang="ko-KR" altLang="en-US" dirty="0"/>
              <a:t> 개발됨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>
                <a:solidFill>
                  <a:srgbClr val="FF0000"/>
                </a:solidFill>
              </a:rPr>
              <a:t>상시 모드 </a:t>
            </a:r>
            <a:r>
              <a:rPr lang="en-US" altLang="ko-KR" dirty="0"/>
              <a:t>: 3</a:t>
            </a:r>
            <a:r>
              <a:rPr lang="ko-KR" altLang="en-US" dirty="0"/>
              <a:t>가지 </a:t>
            </a:r>
            <a:r>
              <a:rPr lang="en-US" altLang="ko-KR" dirty="0"/>
              <a:t>(</a:t>
            </a:r>
            <a:r>
              <a:rPr lang="ko-KR" altLang="en-US" dirty="0"/>
              <a:t>상시</a:t>
            </a:r>
            <a:r>
              <a:rPr lang="en-US" altLang="ko-KR" dirty="0"/>
              <a:t> Off,  </a:t>
            </a:r>
            <a:r>
              <a:rPr lang="ko-KR" altLang="en-US" dirty="0"/>
              <a:t>상시</a:t>
            </a:r>
            <a:r>
              <a:rPr lang="en-US" altLang="ko-KR" dirty="0"/>
              <a:t> On, </a:t>
            </a:r>
            <a:r>
              <a:rPr lang="ko-KR" altLang="en-US" dirty="0"/>
              <a:t>센서모드</a:t>
            </a:r>
            <a:r>
              <a:rPr lang="en-US" altLang="ko-KR" dirty="0"/>
              <a:t>) 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센서모드</a:t>
            </a:r>
            <a:r>
              <a:rPr lang="en-US" altLang="ko-KR" dirty="0"/>
              <a:t>).</a:t>
            </a:r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그룹설정 </a:t>
            </a:r>
            <a:r>
              <a:rPr lang="en-US" altLang="ko-KR" dirty="0"/>
              <a:t>: 3-Block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각각 </a:t>
            </a:r>
            <a:r>
              <a:rPr lang="en-US" altLang="ko-KR" dirty="0"/>
              <a:t>30,000 </a:t>
            </a:r>
            <a:r>
              <a:rPr lang="ko-KR" altLang="en-US" dirty="0"/>
              <a:t>개까지</a:t>
            </a:r>
            <a:r>
              <a:rPr lang="en-US" altLang="ko-KR" dirty="0"/>
              <a:t>).</a:t>
            </a:r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통신 주파수 변경 및 </a:t>
            </a:r>
            <a:r>
              <a:rPr lang="en-US" altLang="ko-KR" dirty="0"/>
              <a:t>RF </a:t>
            </a:r>
            <a:r>
              <a:rPr lang="ko-KR" altLang="en-US" dirty="0"/>
              <a:t>세기설정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 ▷Group Test</a:t>
            </a:r>
            <a:r>
              <a:rPr lang="ko-KR" altLang="en-US" dirty="0"/>
              <a:t>기능 </a:t>
            </a:r>
            <a:r>
              <a:rPr lang="en-US" altLang="ko-KR" dirty="0"/>
              <a:t>(Group Block</a:t>
            </a:r>
            <a:r>
              <a:rPr lang="ko-KR" altLang="en-US" dirty="0"/>
              <a:t>확인 및 통신상태 확인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>
                <a:solidFill>
                  <a:srgbClr val="FF0000"/>
                </a:solidFill>
              </a:rPr>
              <a:t>조도 양</a:t>
            </a:r>
            <a:r>
              <a:rPr lang="ko-KR" altLang="en-US" dirty="0"/>
              <a:t> 설정</a:t>
            </a:r>
            <a:r>
              <a:rPr lang="en-US" altLang="ko-KR" dirty="0"/>
              <a:t> : 25</a:t>
            </a:r>
            <a:r>
              <a:rPr lang="ko-KR" altLang="en-US" dirty="0"/>
              <a:t>단계 </a:t>
            </a:r>
            <a:r>
              <a:rPr lang="en-US" altLang="ko-KR" dirty="0"/>
              <a:t>(</a:t>
            </a:r>
            <a:r>
              <a:rPr lang="ko-KR" altLang="en-US" dirty="0" err="1"/>
              <a:t>공용부</a:t>
            </a:r>
            <a:r>
              <a:rPr lang="ko-KR" altLang="en-US" dirty="0"/>
              <a:t> </a:t>
            </a:r>
            <a:r>
              <a:rPr lang="ko-KR" altLang="en-US" dirty="0" err="1"/>
              <a:t>센서등에</a:t>
            </a:r>
            <a:r>
              <a:rPr lang="ko-KR" altLang="en-US" dirty="0"/>
              <a:t> 개발됨</a:t>
            </a:r>
            <a:r>
              <a:rPr lang="en-US" altLang="ko-KR" dirty="0"/>
              <a:t>)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571472" y="1285860"/>
            <a:ext cx="7786742" cy="4929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551430" y="456769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 ▶</a:t>
            </a:r>
            <a:r>
              <a:rPr lang="ko-KR" altLang="en-US" dirty="0">
                <a:solidFill>
                  <a:srgbClr val="FF0000"/>
                </a:solidFill>
              </a:rPr>
              <a:t>소비자</a:t>
            </a:r>
            <a:r>
              <a:rPr lang="en-US" altLang="ko-KR" dirty="0">
                <a:solidFill>
                  <a:srgbClr val="FF0000"/>
                </a:solidFill>
              </a:rPr>
              <a:t>(</a:t>
            </a:r>
            <a:r>
              <a:rPr lang="ko-KR" altLang="en-US" dirty="0">
                <a:solidFill>
                  <a:srgbClr val="FF0000"/>
                </a:solidFill>
              </a:rPr>
              <a:t>관리자</a:t>
            </a:r>
            <a:r>
              <a:rPr lang="en-US" altLang="ko-KR" dirty="0">
                <a:solidFill>
                  <a:srgbClr val="FF0000"/>
                </a:solidFill>
              </a:rPr>
              <a:t>)</a:t>
            </a:r>
            <a:r>
              <a:rPr lang="ko-KR" altLang="en-US" dirty="0" err="1">
                <a:solidFill>
                  <a:srgbClr val="FF0000"/>
                </a:solidFill>
              </a:rPr>
              <a:t>리모콘</a:t>
            </a:r>
            <a:r>
              <a:rPr lang="ko-KR" altLang="en-US" dirty="0">
                <a:solidFill>
                  <a:srgbClr val="FF0000"/>
                </a:solidFill>
              </a:rPr>
              <a:t> </a:t>
            </a:r>
            <a:r>
              <a:rPr lang="ko-KR" altLang="en-US" dirty="0"/>
              <a:t>사용으로 </a:t>
            </a:r>
            <a:r>
              <a:rPr lang="en-US" altLang="ko-KR" dirty="0"/>
              <a:t>A/S </a:t>
            </a:r>
            <a:r>
              <a:rPr lang="ko-KR" altLang="en-US" dirty="0"/>
              <a:t>발생시 신속 대처</a:t>
            </a:r>
            <a:r>
              <a:rPr lang="en-US" altLang="ko-KR" dirty="0"/>
              <a:t>.(</a:t>
            </a:r>
            <a:r>
              <a:rPr lang="ko-KR" altLang="en-US" dirty="0" err="1"/>
              <a:t>리모콘</a:t>
            </a:r>
            <a:r>
              <a:rPr lang="ko-KR" altLang="en-US" dirty="0"/>
              <a:t> 별매</a:t>
            </a:r>
            <a:r>
              <a:rPr lang="en-US" altLang="ko-KR" dirty="0"/>
              <a:t>)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06820" y="4869160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시간</a:t>
            </a:r>
            <a:r>
              <a:rPr lang="en-US" altLang="ko-KR" dirty="0"/>
              <a:t>,  </a:t>
            </a:r>
            <a:r>
              <a:rPr lang="ko-KR" altLang="en-US" dirty="0"/>
              <a:t>감도</a:t>
            </a:r>
            <a:r>
              <a:rPr lang="en-US" altLang="ko-KR" dirty="0"/>
              <a:t>,  </a:t>
            </a:r>
            <a:r>
              <a:rPr lang="ko-KR" altLang="en-US" dirty="0"/>
              <a:t>최소밝기</a:t>
            </a:r>
            <a:r>
              <a:rPr lang="en-US" altLang="ko-KR" dirty="0"/>
              <a:t>,  </a:t>
            </a:r>
            <a:r>
              <a:rPr lang="ko-KR" altLang="en-US" dirty="0"/>
              <a:t>상시</a:t>
            </a:r>
            <a:r>
              <a:rPr lang="en-US" altLang="ko-KR" dirty="0"/>
              <a:t>ON,  </a:t>
            </a:r>
            <a:r>
              <a:rPr lang="ko-KR" altLang="en-US" dirty="0"/>
              <a:t>상시</a:t>
            </a:r>
            <a:r>
              <a:rPr lang="en-US" altLang="ko-KR" dirty="0"/>
              <a:t>OFF </a:t>
            </a:r>
            <a:r>
              <a:rPr lang="ko-KR" altLang="en-US" dirty="0"/>
              <a:t> 설정가능 </a:t>
            </a:r>
            <a:endParaRPr lang="en-US" altLang="ko-KR" dirty="0"/>
          </a:p>
        </p:txBody>
      </p:sp>
      <p:sp>
        <p:nvSpPr>
          <p:cNvPr id="10" name="직사각형 9"/>
          <p:cNvSpPr/>
          <p:nvPr/>
        </p:nvSpPr>
        <p:spPr>
          <a:xfrm>
            <a:off x="606820" y="5445224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ko-KR" altLang="en-US" dirty="0" err="1"/>
              <a:t>추차장</a:t>
            </a:r>
            <a:r>
              <a:rPr lang="ko-KR" altLang="en-US" dirty="0"/>
              <a:t> 통로</a:t>
            </a:r>
            <a:r>
              <a:rPr lang="en-US" altLang="ko-KR" dirty="0"/>
              <a:t> </a:t>
            </a:r>
            <a:r>
              <a:rPr lang="ko-KR" altLang="en-US" dirty="0"/>
              <a:t>벽면 램프 등 과 </a:t>
            </a:r>
            <a:r>
              <a:rPr lang="en-US" altLang="ko-KR" dirty="0"/>
              <a:t>Group</a:t>
            </a:r>
            <a:r>
              <a:rPr lang="ko-KR" altLang="en-US" dirty="0"/>
              <a:t>화</a:t>
            </a:r>
            <a:r>
              <a:rPr lang="en-US" altLang="ko-KR" dirty="0"/>
              <a:t> </a:t>
            </a:r>
            <a:r>
              <a:rPr lang="ko-KR" altLang="en-US" dirty="0"/>
              <a:t>가능</a:t>
            </a:r>
            <a:r>
              <a:rPr lang="en-US" altLang="ko-KR" dirty="0"/>
              <a:t> </a:t>
            </a:r>
          </a:p>
          <a:p>
            <a:pPr>
              <a:defRPr/>
            </a:pPr>
            <a:r>
              <a:rPr lang="en-US" altLang="ko-KR" dirty="0"/>
              <a:t>   ▷ </a:t>
            </a:r>
            <a:r>
              <a:rPr lang="ko-KR" altLang="en-US" dirty="0" err="1"/>
              <a:t>추차장</a:t>
            </a:r>
            <a:r>
              <a:rPr lang="ko-KR" altLang="en-US" dirty="0"/>
              <a:t> 통로 등 센서 개발됨</a:t>
            </a:r>
            <a:endParaRPr lang="en-US" altLang="ko-K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071670" y="357166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제품 특징 </a:t>
            </a:r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27" name="직사각형 26"/>
          <p:cNvSpPr/>
          <p:nvPr/>
        </p:nvSpPr>
        <p:spPr>
          <a:xfrm>
            <a:off x="552348" y="3212976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ko-KR" altLang="en-US" dirty="0" err="1"/>
              <a:t>설치후</a:t>
            </a:r>
            <a:r>
              <a:rPr lang="ko-KR" altLang="en-US" dirty="0"/>
              <a:t> </a:t>
            </a:r>
            <a:r>
              <a:rPr lang="en-US" altLang="ko-KR" dirty="0">
                <a:solidFill>
                  <a:srgbClr val="FF0000"/>
                </a:solidFill>
              </a:rPr>
              <a:t>Group </a:t>
            </a:r>
            <a:r>
              <a:rPr lang="ko-KR" altLang="en-US" dirty="0">
                <a:solidFill>
                  <a:srgbClr val="FF0000"/>
                </a:solidFill>
              </a:rPr>
              <a:t>연동 </a:t>
            </a:r>
            <a:r>
              <a:rPr lang="en-US" altLang="ko-KR" dirty="0">
                <a:solidFill>
                  <a:srgbClr val="FF0000"/>
                </a:solidFill>
              </a:rPr>
              <a:t>Test</a:t>
            </a:r>
            <a:r>
              <a:rPr lang="ko-KR" altLang="en-US" dirty="0"/>
              <a:t>하여 통신</a:t>
            </a:r>
            <a:r>
              <a:rPr lang="en-US" altLang="ko-KR" dirty="0"/>
              <a:t>,Group</a:t>
            </a:r>
            <a:r>
              <a:rPr lang="ko-KR" altLang="en-US" dirty="0"/>
              <a:t> 상태 쉽게 확인가능</a:t>
            </a:r>
            <a:r>
              <a:rPr lang="en-US" altLang="ko-KR" dirty="0"/>
              <a:t>.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552348" y="4651772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>
                <a:solidFill>
                  <a:srgbClr val="FF0000"/>
                </a:solidFill>
              </a:rPr>
              <a:t>Group</a:t>
            </a:r>
            <a:r>
              <a:rPr lang="ko-KR" altLang="en-US" dirty="0"/>
              <a:t>화 </a:t>
            </a:r>
            <a:r>
              <a:rPr lang="ko-KR" altLang="en-US" dirty="0">
                <a:solidFill>
                  <a:srgbClr val="FF0000"/>
                </a:solidFill>
              </a:rPr>
              <a:t>설정 시간 단축</a:t>
            </a:r>
            <a:r>
              <a:rPr lang="en-US" altLang="ko-KR" dirty="0"/>
              <a:t>.(</a:t>
            </a:r>
            <a:r>
              <a:rPr lang="ko-KR" altLang="en-US" dirty="0" err="1"/>
              <a:t>리모콘</a:t>
            </a:r>
            <a:r>
              <a:rPr lang="ko-KR" altLang="en-US" dirty="0"/>
              <a:t> </a:t>
            </a:r>
            <a:r>
              <a:rPr lang="ko-KR" altLang="en-US" dirty="0">
                <a:solidFill>
                  <a:srgbClr val="FF0000"/>
                </a:solidFill>
              </a:rPr>
              <a:t>한 키 </a:t>
            </a:r>
            <a:r>
              <a:rPr lang="ko-KR" altLang="en-US" dirty="0"/>
              <a:t>만 누르면서 진행</a:t>
            </a:r>
            <a:r>
              <a:rPr lang="en-US" altLang="ko-KR" dirty="0"/>
              <a:t>)</a:t>
            </a:r>
          </a:p>
        </p:txBody>
      </p:sp>
      <p:sp>
        <p:nvSpPr>
          <p:cNvPr id="31" name="직사각형 30"/>
          <p:cNvSpPr/>
          <p:nvPr/>
        </p:nvSpPr>
        <p:spPr>
          <a:xfrm>
            <a:off x="571472" y="1285860"/>
            <a:ext cx="7786742" cy="4929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571472" y="1286778"/>
            <a:ext cx="77153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ko-KR" altLang="en-US" dirty="0" err="1">
                <a:solidFill>
                  <a:srgbClr val="FF0000"/>
                </a:solidFill>
              </a:rPr>
              <a:t>여러가지</a:t>
            </a:r>
            <a:r>
              <a:rPr lang="ko-KR" altLang="en-US" dirty="0">
                <a:solidFill>
                  <a:srgbClr val="FF0000"/>
                </a:solidFill>
              </a:rPr>
              <a:t> 모드로 </a:t>
            </a:r>
            <a:r>
              <a:rPr lang="en-US" altLang="ko-KR" dirty="0">
                <a:solidFill>
                  <a:srgbClr val="FF0000"/>
                </a:solidFill>
              </a:rPr>
              <a:t>Group</a:t>
            </a:r>
            <a:r>
              <a:rPr lang="ko-KR" altLang="en-US" dirty="0">
                <a:solidFill>
                  <a:srgbClr val="FF0000"/>
                </a:solidFill>
              </a:rPr>
              <a:t>화 </a:t>
            </a:r>
            <a:r>
              <a:rPr lang="ko-KR" altLang="en-US" dirty="0"/>
              <a:t>가능 </a:t>
            </a:r>
            <a:r>
              <a:rPr lang="en-US" altLang="ko-KR" dirty="0"/>
              <a:t>(</a:t>
            </a:r>
            <a:r>
              <a:rPr lang="ko-KR" altLang="en-US" dirty="0"/>
              <a:t>통로</a:t>
            </a:r>
            <a:r>
              <a:rPr lang="en-US" altLang="ko-KR" dirty="0"/>
              <a:t>, </a:t>
            </a:r>
            <a:r>
              <a:rPr lang="ko-KR" altLang="en-US" dirty="0"/>
              <a:t>교차로</a:t>
            </a:r>
            <a:r>
              <a:rPr lang="en-US" altLang="ko-KR" dirty="0"/>
              <a:t>, </a:t>
            </a:r>
            <a:r>
              <a:rPr lang="ko-KR" altLang="en-US" dirty="0" err="1"/>
              <a:t>공용부</a:t>
            </a:r>
            <a:r>
              <a:rPr lang="en-US" altLang="ko-KR" dirty="0"/>
              <a:t> </a:t>
            </a:r>
            <a:r>
              <a:rPr lang="ko-KR" altLang="en-US" dirty="0"/>
              <a:t>현관</a:t>
            </a:r>
            <a:r>
              <a:rPr lang="en-US" altLang="ko-KR" dirty="0"/>
              <a:t> , </a:t>
            </a:r>
            <a:r>
              <a:rPr lang="ko-KR" altLang="en-US" dirty="0"/>
              <a:t>출입구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en-US" altLang="ko-KR" dirty="0"/>
              <a:t>    ▷ </a:t>
            </a:r>
            <a:r>
              <a:rPr lang="ko-KR" altLang="en-US" dirty="0" err="1"/>
              <a:t>통그룹</a:t>
            </a:r>
            <a:r>
              <a:rPr lang="en-US" altLang="ko-KR" dirty="0"/>
              <a:t>,  </a:t>
            </a:r>
            <a:r>
              <a:rPr lang="ko-KR" altLang="en-US" dirty="0"/>
              <a:t>사이드 그룹</a:t>
            </a:r>
            <a:r>
              <a:rPr lang="en-US" altLang="ko-KR" dirty="0"/>
              <a:t>,  </a:t>
            </a:r>
            <a:r>
              <a:rPr lang="ko-KR" altLang="en-US" dirty="0"/>
              <a:t>순차그룹</a:t>
            </a:r>
            <a:r>
              <a:rPr lang="en-US" altLang="ko-KR" dirty="0"/>
              <a:t>,  </a:t>
            </a:r>
            <a:r>
              <a:rPr lang="ko-KR" altLang="en-US" dirty="0"/>
              <a:t>교차로</a:t>
            </a:r>
            <a:r>
              <a:rPr lang="en-US" altLang="ko-KR" dirty="0"/>
              <a:t>,  </a:t>
            </a:r>
            <a:r>
              <a:rPr lang="ko-KR" altLang="en-US" dirty="0"/>
              <a:t>통로입구 방식 지원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 ▷ TX, RX, </a:t>
            </a:r>
            <a:r>
              <a:rPr lang="en-US" altLang="ko-KR" dirty="0" err="1"/>
              <a:t>TxRx</a:t>
            </a:r>
            <a:r>
              <a:rPr lang="en-US" altLang="ko-KR" dirty="0"/>
              <a:t> </a:t>
            </a:r>
            <a:r>
              <a:rPr lang="ko-KR" altLang="en-US" dirty="0"/>
              <a:t>모드 설정 </a:t>
            </a:r>
            <a:r>
              <a:rPr lang="en-US" altLang="ko-KR" dirty="0"/>
              <a:t>: </a:t>
            </a:r>
            <a:r>
              <a:rPr lang="ko-KR" altLang="en-US" dirty="0" err="1"/>
              <a:t>센싱</a:t>
            </a:r>
            <a:r>
              <a:rPr lang="ko-KR" altLang="en-US" dirty="0"/>
              <a:t> 만 하거나 통신 만 하는 기능 </a:t>
            </a:r>
            <a:endParaRPr lang="en-US" altLang="ko-KR" dirty="0"/>
          </a:p>
          <a:p>
            <a:pPr>
              <a:defRPr/>
            </a:pPr>
            <a:r>
              <a:rPr lang="ko-KR" altLang="en-US" sz="1600" dirty="0"/>
              <a:t>         </a:t>
            </a:r>
            <a:r>
              <a:rPr lang="ko-KR" altLang="en-US" sz="1400" dirty="0"/>
              <a:t>예</a:t>
            </a:r>
            <a:r>
              <a:rPr lang="en-US" altLang="ko-KR" sz="1400" dirty="0"/>
              <a:t>)</a:t>
            </a:r>
            <a:r>
              <a:rPr lang="ko-KR" altLang="en-US" sz="1400" dirty="0"/>
              <a:t>중앙현관 등 감지 시 </a:t>
            </a:r>
            <a:r>
              <a:rPr lang="en-US" altLang="ko-KR" sz="1400" dirty="0"/>
              <a:t>:</a:t>
            </a:r>
            <a:r>
              <a:rPr lang="ko-KR" altLang="en-US" sz="1400" dirty="0"/>
              <a:t> 중앙현관 등은 켜 지고 계단 등은 안 켜짐</a:t>
            </a:r>
            <a:endParaRPr lang="en-US" altLang="ko-KR" sz="1400" dirty="0"/>
          </a:p>
          <a:p>
            <a:pPr>
              <a:defRPr/>
            </a:pPr>
            <a:r>
              <a:rPr lang="ko-KR" altLang="en-US" sz="1400" dirty="0"/>
              <a:t>              계단 등 감지 시 </a:t>
            </a:r>
            <a:r>
              <a:rPr lang="en-US" altLang="ko-KR" sz="1400" dirty="0"/>
              <a:t>:</a:t>
            </a:r>
            <a:r>
              <a:rPr lang="ko-KR" altLang="en-US" sz="1400" dirty="0"/>
              <a:t> 계단 등 켜지고  중앙현관 등도 켜짐</a:t>
            </a:r>
            <a:endParaRPr lang="en-US" altLang="ko-KR" sz="1400" dirty="0"/>
          </a:p>
          <a:p>
            <a:pPr>
              <a:defRPr/>
            </a:pPr>
            <a:r>
              <a:rPr lang="ko-KR" altLang="en-US" sz="1400" dirty="0"/>
              <a:t>           예</a:t>
            </a:r>
            <a:r>
              <a:rPr lang="en-US" altLang="ko-KR" sz="1400" dirty="0"/>
              <a:t>)</a:t>
            </a:r>
            <a:r>
              <a:rPr lang="ko-KR" altLang="en-US" sz="1400" dirty="0"/>
              <a:t>주차라인</a:t>
            </a:r>
            <a:r>
              <a:rPr lang="en-US" altLang="ko-KR" sz="1400" dirty="0"/>
              <a:t> </a:t>
            </a:r>
            <a:r>
              <a:rPr lang="ko-KR" altLang="en-US" sz="1400" dirty="0"/>
              <a:t>안에서 감지 시 </a:t>
            </a:r>
            <a:r>
              <a:rPr lang="en-US" altLang="ko-KR" sz="1400" dirty="0"/>
              <a:t>:</a:t>
            </a:r>
            <a:r>
              <a:rPr lang="ko-KR" altLang="en-US" sz="1400" dirty="0"/>
              <a:t> 앞쪽 통로 등 은 켜지고 </a:t>
            </a:r>
            <a:endParaRPr lang="en-US" altLang="ko-KR" sz="1400" dirty="0"/>
          </a:p>
          <a:p>
            <a:pPr>
              <a:defRPr/>
            </a:pPr>
            <a:r>
              <a:rPr lang="en-US" altLang="ko-KR" sz="1400" dirty="0"/>
              <a:t>             </a:t>
            </a:r>
            <a:r>
              <a:rPr lang="ko-KR" altLang="en-US" sz="1400" dirty="0"/>
              <a:t>통로에서 감지 시 </a:t>
            </a:r>
            <a:r>
              <a:rPr lang="en-US" altLang="ko-KR" sz="1400" dirty="0"/>
              <a:t>: </a:t>
            </a:r>
            <a:r>
              <a:rPr lang="ko-KR" altLang="en-US" sz="1400" dirty="0"/>
              <a:t>주차 안 등은 안 켜짐</a:t>
            </a:r>
            <a:endParaRPr lang="en-US" altLang="ko-KR" sz="1400" dirty="0"/>
          </a:p>
        </p:txBody>
      </p:sp>
      <p:sp>
        <p:nvSpPr>
          <p:cNvPr id="10" name="직사각형 9"/>
          <p:cNvSpPr/>
          <p:nvPr/>
        </p:nvSpPr>
        <p:spPr>
          <a:xfrm>
            <a:off x="552348" y="5085184"/>
            <a:ext cx="7715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ko-KR" altLang="en-US" dirty="0">
                <a:solidFill>
                  <a:srgbClr val="FF0000"/>
                </a:solidFill>
              </a:rPr>
              <a:t>센서 안정 미리 </a:t>
            </a:r>
            <a:r>
              <a:rPr lang="en-US" altLang="ko-KR" dirty="0">
                <a:solidFill>
                  <a:srgbClr val="FF0000"/>
                </a:solidFill>
              </a:rPr>
              <a:t>Check</a:t>
            </a:r>
            <a:r>
              <a:rPr lang="ko-KR" altLang="en-US" dirty="0"/>
              <a:t>기능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en-US" altLang="ko-KR" dirty="0"/>
              <a:t>   ▷ </a:t>
            </a:r>
            <a:r>
              <a:rPr lang="ko-KR" altLang="en-US" dirty="0"/>
              <a:t>내장된</a:t>
            </a:r>
            <a:r>
              <a:rPr lang="en-US" altLang="ko-KR" dirty="0"/>
              <a:t> </a:t>
            </a:r>
            <a:r>
              <a:rPr lang="ko-KR" altLang="en-US" dirty="0"/>
              <a:t>빨강색 </a:t>
            </a:r>
            <a:r>
              <a:rPr lang="en-US" altLang="ko-KR" dirty="0"/>
              <a:t>LED</a:t>
            </a:r>
            <a:r>
              <a:rPr lang="ko-KR" altLang="en-US" dirty="0"/>
              <a:t>를 통해 센서</a:t>
            </a:r>
            <a:r>
              <a:rPr lang="en-US" altLang="ko-KR" dirty="0"/>
              <a:t> </a:t>
            </a:r>
            <a:r>
              <a:rPr lang="ko-KR" altLang="en-US" dirty="0"/>
              <a:t>안정여부 미리 확인가능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▷ </a:t>
            </a:r>
            <a:r>
              <a:rPr lang="ko-KR" altLang="en-US" dirty="0"/>
              <a:t>주위환경을 </a:t>
            </a:r>
            <a:r>
              <a:rPr lang="en-US" altLang="ko-KR" dirty="0"/>
              <a:t>Scan</a:t>
            </a:r>
            <a:r>
              <a:rPr lang="ko-KR" altLang="en-US" dirty="0"/>
              <a:t>하여 센서상태를 확인가능</a:t>
            </a:r>
            <a:endParaRPr lang="en-US" altLang="ko-KR" dirty="0"/>
          </a:p>
        </p:txBody>
      </p:sp>
      <p:sp>
        <p:nvSpPr>
          <p:cNvPr id="11" name="직사각형 10"/>
          <p:cNvSpPr/>
          <p:nvPr/>
        </p:nvSpPr>
        <p:spPr>
          <a:xfrm>
            <a:off x="552348" y="3861048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Group</a:t>
            </a:r>
            <a:r>
              <a:rPr lang="ko-KR" altLang="en-US" dirty="0"/>
              <a:t>방식 </a:t>
            </a:r>
            <a:r>
              <a:rPr lang="en-US" altLang="ko-KR" dirty="0"/>
              <a:t>: </a:t>
            </a:r>
            <a:r>
              <a:rPr lang="ko-KR" altLang="en-US" dirty="0"/>
              <a:t>무선</a:t>
            </a:r>
            <a:r>
              <a:rPr lang="en-US" altLang="ko-KR" dirty="0"/>
              <a:t>(2.4Ghz) -&gt; </a:t>
            </a:r>
            <a:r>
              <a:rPr lang="ko-KR" altLang="en-US" dirty="0"/>
              <a:t>독창적인 기술 개발로 </a:t>
            </a:r>
            <a:r>
              <a:rPr lang="en-US" altLang="ko-KR" dirty="0"/>
              <a:t>Error</a:t>
            </a:r>
            <a:r>
              <a:rPr lang="ko-KR" altLang="en-US" dirty="0"/>
              <a:t>율 감소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en-US" altLang="ko-KR" dirty="0"/>
              <a:t>   ▷ </a:t>
            </a:r>
            <a:r>
              <a:rPr lang="ko-KR" altLang="en-US" dirty="0" err="1"/>
              <a:t>블루투스</a:t>
            </a:r>
            <a:r>
              <a:rPr lang="ko-KR" altLang="en-US" dirty="0"/>
              <a:t> 나</a:t>
            </a:r>
            <a:r>
              <a:rPr lang="en-US" altLang="ko-KR" dirty="0"/>
              <a:t> </a:t>
            </a:r>
            <a:r>
              <a:rPr lang="ko-KR" altLang="en-US" dirty="0" err="1"/>
              <a:t>지그비</a:t>
            </a:r>
            <a:r>
              <a:rPr lang="ko-KR" altLang="en-US" dirty="0"/>
              <a:t> 통신 사용보다 안정성 확보</a:t>
            </a:r>
            <a:endParaRPr lang="en-US" altLang="ko-K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071670" y="357166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제품 특징 </a:t>
            </a:r>
            <a:r>
              <a:rPr lang="en-US" altLang="ko-KR" dirty="0"/>
              <a:t>3</a:t>
            </a:r>
            <a:endParaRPr lang="ko-KR" altLang="en-US" dirty="0"/>
          </a:p>
        </p:txBody>
      </p:sp>
      <p:sp>
        <p:nvSpPr>
          <p:cNvPr id="24" name="직사각형 23"/>
          <p:cNvSpPr/>
          <p:nvPr/>
        </p:nvSpPr>
        <p:spPr>
          <a:xfrm>
            <a:off x="584594" y="3021092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ko-KR" altLang="en-US" dirty="0" err="1"/>
              <a:t>리모콘</a:t>
            </a:r>
            <a:r>
              <a:rPr lang="ko-KR" altLang="en-US" dirty="0"/>
              <a:t> 동작 여부를 빠르게 알 수 있음</a:t>
            </a:r>
            <a:r>
              <a:rPr lang="en-US" altLang="ko-KR" dirty="0"/>
              <a:t>.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571472" y="1285860"/>
            <a:ext cx="7786742" cy="4929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575540" y="242088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dirty="0"/>
              <a:t>   ▷(</a:t>
            </a:r>
            <a:r>
              <a:rPr lang="ko-KR" altLang="en-US" dirty="0"/>
              <a:t>감시 카메라 오 동작 방지</a:t>
            </a:r>
            <a:r>
              <a:rPr lang="en-US" altLang="ko-KR" dirty="0"/>
              <a:t>,  </a:t>
            </a:r>
            <a:r>
              <a:rPr lang="ko-KR" altLang="en-US" dirty="0"/>
              <a:t>눈 피로 감소</a:t>
            </a:r>
            <a:r>
              <a:rPr lang="en-US" altLang="ko-KR" dirty="0"/>
              <a:t>)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575540" y="1308072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▶통신시 </a:t>
            </a:r>
            <a:r>
              <a:rPr lang="en-US" altLang="ko-KR" dirty="0">
                <a:solidFill>
                  <a:srgbClr val="FF0000"/>
                </a:solidFill>
              </a:rPr>
              <a:t>3</a:t>
            </a:r>
            <a:r>
              <a:rPr lang="ko-KR" altLang="en-US" dirty="0">
                <a:solidFill>
                  <a:srgbClr val="FF0000"/>
                </a:solidFill>
              </a:rPr>
              <a:t>개 주파수</a:t>
            </a:r>
            <a:r>
              <a:rPr lang="ko-KR" altLang="en-US" dirty="0"/>
              <a:t>를 자동 </a:t>
            </a:r>
            <a:r>
              <a:rPr lang="ko-KR" altLang="en-US" dirty="0" err="1"/>
              <a:t>바꿔사용</a:t>
            </a:r>
            <a:r>
              <a:rPr lang="ko-KR" altLang="en-US" dirty="0"/>
              <a:t> 주위</a:t>
            </a:r>
            <a:r>
              <a:rPr lang="ko-KR" altLang="en-US" dirty="0">
                <a:solidFill>
                  <a:srgbClr val="FF0000"/>
                </a:solidFill>
              </a:rPr>
              <a:t>주파수 영향 피해 안정적 동작</a:t>
            </a:r>
            <a:endParaRPr lang="en-US" altLang="ko-KR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en-US" altLang="ko-KR" dirty="0"/>
              <a:t>    ▷ 2</a:t>
            </a:r>
            <a:r>
              <a:rPr lang="ko-KR" altLang="en-US" dirty="0"/>
              <a:t>개 주파수 는</a:t>
            </a:r>
            <a:r>
              <a:rPr lang="en-US" altLang="ko-KR" dirty="0"/>
              <a:t> </a:t>
            </a:r>
            <a:r>
              <a:rPr lang="ko-KR" altLang="en-US" dirty="0"/>
              <a:t>변경가능</a:t>
            </a:r>
            <a:r>
              <a:rPr lang="en-US" altLang="ko-KR" dirty="0"/>
              <a:t>. 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564502" y="4221088"/>
            <a:ext cx="7715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▶타사 제품보다 </a:t>
            </a:r>
            <a:r>
              <a:rPr lang="ko-KR" altLang="en-US" dirty="0">
                <a:solidFill>
                  <a:srgbClr val="FF0000"/>
                </a:solidFill>
              </a:rPr>
              <a:t>안정</a:t>
            </a:r>
            <a:r>
              <a:rPr lang="ko-KR" altLang="en-US" dirty="0"/>
              <a:t>된</a:t>
            </a:r>
            <a:r>
              <a:rPr lang="en-US" altLang="ko-KR" dirty="0"/>
              <a:t>,  </a:t>
            </a:r>
            <a:r>
              <a:rPr lang="ko-KR" altLang="en-US" dirty="0">
                <a:solidFill>
                  <a:srgbClr val="FF0000"/>
                </a:solidFill>
              </a:rPr>
              <a:t>감지거리 보장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en-US" altLang="ko-KR" dirty="0"/>
              <a:t>   ▷</a:t>
            </a:r>
            <a:r>
              <a:rPr lang="ko-KR" altLang="en-US" dirty="0"/>
              <a:t>감지거리 </a:t>
            </a:r>
            <a:r>
              <a:rPr lang="en-US" altLang="ko-KR" dirty="0"/>
              <a:t>: </a:t>
            </a:r>
            <a:r>
              <a:rPr lang="ko-KR" altLang="en-US" dirty="0"/>
              <a:t>정면선</a:t>
            </a:r>
            <a:r>
              <a:rPr lang="en-US" altLang="ko-KR" dirty="0"/>
              <a:t>10M </a:t>
            </a:r>
            <a:r>
              <a:rPr lang="ko-KR" altLang="en-US" dirty="0"/>
              <a:t>이상</a:t>
            </a:r>
            <a:r>
              <a:rPr lang="en-US" altLang="ko-KR" dirty="0"/>
              <a:t>, </a:t>
            </a:r>
            <a:r>
              <a:rPr lang="ko-KR" altLang="en-US" dirty="0"/>
              <a:t>반경</a:t>
            </a:r>
            <a:r>
              <a:rPr lang="en-US" altLang="ko-KR" dirty="0"/>
              <a:t>( x</a:t>
            </a:r>
            <a:r>
              <a:rPr lang="ko-KR" altLang="en-US" dirty="0"/>
              <a:t>축</a:t>
            </a:r>
            <a:r>
              <a:rPr lang="en-US" altLang="ko-KR" dirty="0"/>
              <a:t> :2M, y</a:t>
            </a:r>
            <a:r>
              <a:rPr lang="ko-KR" altLang="en-US" dirty="0"/>
              <a:t>축</a:t>
            </a:r>
            <a:r>
              <a:rPr lang="en-US" altLang="ko-KR" dirty="0"/>
              <a:t>  3M)</a:t>
            </a:r>
            <a:r>
              <a:rPr lang="ko-KR" altLang="en-US" dirty="0"/>
              <a:t>이상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▷</a:t>
            </a:r>
            <a:r>
              <a:rPr lang="ko-KR" altLang="en-US" dirty="0" err="1"/>
              <a:t>여러가지</a:t>
            </a:r>
            <a:r>
              <a:rPr lang="ko-KR" altLang="en-US" dirty="0"/>
              <a:t> 동작 상황에 따라 전원</a:t>
            </a:r>
            <a:r>
              <a:rPr lang="en-US" altLang="ko-KR" dirty="0"/>
              <a:t> Noise Check </a:t>
            </a:r>
            <a:r>
              <a:rPr lang="ko-KR" altLang="en-US" dirty="0"/>
              <a:t>하여 </a:t>
            </a:r>
            <a:r>
              <a:rPr lang="ko-KR" altLang="en-US" dirty="0" err="1"/>
              <a:t>오동작</a:t>
            </a:r>
            <a:r>
              <a:rPr lang="en-US" altLang="ko-KR" dirty="0"/>
              <a:t>  </a:t>
            </a:r>
            <a:r>
              <a:rPr lang="ko-KR" altLang="en-US" dirty="0"/>
              <a:t>감소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en-US" altLang="ko-KR" dirty="0"/>
              <a:t>   ▷</a:t>
            </a:r>
            <a:r>
              <a:rPr lang="ko-KR" altLang="en-US" dirty="0"/>
              <a:t>설치 후 시간이 지날수록 안정화 됨</a:t>
            </a:r>
            <a:r>
              <a:rPr lang="en-US" altLang="ko-KR" dirty="0"/>
              <a:t>. (</a:t>
            </a:r>
            <a:r>
              <a:rPr lang="ko-KR" altLang="en-US" dirty="0">
                <a:solidFill>
                  <a:srgbClr val="FF0000"/>
                </a:solidFill>
              </a:rPr>
              <a:t>계절</a:t>
            </a:r>
            <a:r>
              <a:rPr lang="en-US" altLang="ko-KR" dirty="0">
                <a:solidFill>
                  <a:srgbClr val="FF0000"/>
                </a:solidFill>
              </a:rPr>
              <a:t>, </a:t>
            </a:r>
            <a:r>
              <a:rPr lang="ko-KR" altLang="en-US" dirty="0">
                <a:solidFill>
                  <a:srgbClr val="FF0000"/>
                </a:solidFill>
              </a:rPr>
              <a:t>온도변화 추적</a:t>
            </a:r>
            <a:r>
              <a:rPr lang="en-US" altLang="ko-KR" dirty="0"/>
              <a:t>)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584594" y="2132856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▶등이  </a:t>
            </a:r>
            <a:r>
              <a:rPr lang="ko-KR" altLang="en-US" dirty="0" err="1"/>
              <a:t>꺼질때</a:t>
            </a:r>
            <a:r>
              <a:rPr lang="ko-KR" altLang="en-US" dirty="0"/>
              <a:t> 천천히 </a:t>
            </a:r>
            <a:r>
              <a:rPr lang="ko-KR" altLang="en-US" dirty="0" err="1">
                <a:solidFill>
                  <a:srgbClr val="FF0000"/>
                </a:solidFill>
              </a:rPr>
              <a:t>자연스럽운</a:t>
            </a:r>
            <a:r>
              <a:rPr lang="ko-KR" altLang="en-US" dirty="0">
                <a:solidFill>
                  <a:srgbClr val="FF0000"/>
                </a:solidFill>
              </a:rPr>
              <a:t> </a:t>
            </a:r>
            <a:r>
              <a:rPr lang="en-US" altLang="ko-KR" dirty="0">
                <a:solidFill>
                  <a:srgbClr val="FF0000"/>
                </a:solidFill>
              </a:rPr>
              <a:t>OFF</a:t>
            </a:r>
            <a:r>
              <a:rPr lang="ko-KR" altLang="en-US" dirty="0"/>
              <a:t>기능 가능</a:t>
            </a:r>
            <a:r>
              <a:rPr lang="en-US" altLang="ko-KR" dirty="0"/>
              <a:t>. 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584594" y="566124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▶생산 연</a:t>
            </a:r>
            <a:r>
              <a:rPr lang="en-US" altLang="ko-KR" dirty="0"/>
              <a:t>/</a:t>
            </a:r>
            <a:r>
              <a:rPr lang="ko-KR" altLang="en-US" dirty="0"/>
              <a:t>월</a:t>
            </a:r>
            <a:r>
              <a:rPr lang="en-US" altLang="ko-KR" dirty="0"/>
              <a:t>, </a:t>
            </a:r>
            <a:r>
              <a:rPr lang="ko-KR" altLang="en-US" dirty="0"/>
              <a:t>프로그램</a:t>
            </a:r>
            <a:r>
              <a:rPr lang="en-US" altLang="ko-KR" dirty="0" err="1"/>
              <a:t>Ver</a:t>
            </a:r>
            <a:r>
              <a:rPr lang="ko-KR" altLang="en-US" dirty="0"/>
              <a:t>을  리모콘으로 쉽게 확인  </a:t>
            </a:r>
            <a:r>
              <a:rPr lang="en-US" altLang="ko-KR" dirty="0">
                <a:solidFill>
                  <a:srgbClr val="FF0000"/>
                </a:solidFill>
              </a:rPr>
              <a:t>A/S</a:t>
            </a:r>
            <a:r>
              <a:rPr lang="ko-KR" altLang="en-US" dirty="0">
                <a:solidFill>
                  <a:srgbClr val="FF0000"/>
                </a:solidFill>
              </a:rPr>
              <a:t>기간</a:t>
            </a:r>
            <a:r>
              <a:rPr lang="en-US" altLang="ko-KR" dirty="0">
                <a:solidFill>
                  <a:srgbClr val="FF0000"/>
                </a:solidFill>
              </a:rPr>
              <a:t>, </a:t>
            </a:r>
            <a:r>
              <a:rPr lang="en-US" altLang="ko-KR" dirty="0" err="1">
                <a:solidFill>
                  <a:srgbClr val="FF0000"/>
                </a:solidFill>
              </a:rPr>
              <a:t>Ver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확인</a:t>
            </a:r>
            <a:r>
              <a:rPr lang="en-US" altLang="ko-KR" dirty="0"/>
              <a:t>. 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584594" y="359294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Microwave</a:t>
            </a:r>
            <a:r>
              <a:rPr lang="ko-KR" altLang="en-US" dirty="0"/>
              <a:t>센서 와</a:t>
            </a:r>
            <a:r>
              <a:rPr lang="en-US" altLang="ko-KR" dirty="0"/>
              <a:t> </a:t>
            </a:r>
            <a:r>
              <a:rPr lang="ko-KR" altLang="en-US" dirty="0"/>
              <a:t> </a:t>
            </a:r>
            <a:r>
              <a:rPr lang="en-US" altLang="ko-KR" dirty="0"/>
              <a:t>PIR</a:t>
            </a:r>
            <a:r>
              <a:rPr lang="ko-KR" altLang="en-US" dirty="0"/>
              <a:t> 센서</a:t>
            </a:r>
            <a:r>
              <a:rPr lang="en-US" altLang="ko-KR" dirty="0"/>
              <a:t>  </a:t>
            </a:r>
            <a:r>
              <a:rPr lang="ko-KR" altLang="en-US" dirty="0"/>
              <a:t>혼용 가능</a:t>
            </a:r>
            <a:r>
              <a:rPr lang="en-US" altLang="ko-KR"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071670" y="357166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제품 사양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554210" y="1284496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▶동작 전압 </a:t>
            </a:r>
            <a:r>
              <a:rPr lang="en-US" altLang="ko-KR" dirty="0"/>
              <a:t>: DC36V / MAX40V (</a:t>
            </a:r>
            <a:r>
              <a:rPr lang="ko-KR" altLang="en-US" dirty="0"/>
              <a:t>센서 </a:t>
            </a:r>
            <a:r>
              <a:rPr lang="en-US" altLang="ko-KR" dirty="0"/>
              <a:t>: DC12V ~ DC 45V  MAX : 50V)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561576" y="2764244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▶센서 감지 거리 </a:t>
            </a:r>
            <a:r>
              <a:rPr lang="en-US" altLang="ko-KR" dirty="0"/>
              <a:t> ( </a:t>
            </a:r>
            <a:r>
              <a:rPr lang="ko-KR" altLang="en-US" dirty="0"/>
              <a:t>주위 환경에 따라 차이 남</a:t>
            </a:r>
            <a:r>
              <a:rPr lang="en-US" altLang="ko-KR" dirty="0"/>
              <a:t>)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554210" y="2399942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Dimming</a:t>
            </a:r>
            <a:r>
              <a:rPr lang="ko-KR" altLang="en-US" dirty="0"/>
              <a:t> 방식 </a:t>
            </a:r>
            <a:r>
              <a:rPr lang="en-US" altLang="ko-KR" dirty="0"/>
              <a:t>: PWM</a:t>
            </a:r>
            <a:r>
              <a:rPr lang="ko-KR" altLang="en-US" dirty="0" err="1"/>
              <a:t>디밍</a:t>
            </a:r>
            <a:endParaRPr lang="en-US" altLang="ko-KR" dirty="0">
              <a:solidFill>
                <a:srgbClr val="FF0000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880914" y="3057986"/>
            <a:ext cx="6858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▷ </a:t>
            </a:r>
            <a:r>
              <a:rPr lang="ko-KR" altLang="en-US" dirty="0"/>
              <a:t>반경</a:t>
            </a:r>
            <a:r>
              <a:rPr lang="en-US" altLang="ko-KR" dirty="0"/>
              <a:t>  0 ~ 5M (3-5M </a:t>
            </a:r>
            <a:r>
              <a:rPr lang="ko-KR" altLang="en-US" dirty="0"/>
              <a:t>반원</a:t>
            </a:r>
            <a:r>
              <a:rPr lang="en-US" altLang="ko-KR" dirty="0"/>
              <a:t>) ( </a:t>
            </a:r>
            <a:r>
              <a:rPr lang="ko-KR" altLang="en-US" dirty="0"/>
              <a:t>앞면 최대 </a:t>
            </a:r>
            <a:r>
              <a:rPr lang="en-US" altLang="ko-KR" dirty="0"/>
              <a:t>10M </a:t>
            </a:r>
            <a:r>
              <a:rPr lang="ko-KR" altLang="en-US" dirty="0"/>
              <a:t>이상</a:t>
            </a:r>
            <a:r>
              <a:rPr lang="en-US" altLang="ko-KR" dirty="0"/>
              <a:t> ) </a:t>
            </a:r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535458" y="3356661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Group</a:t>
            </a:r>
            <a:r>
              <a:rPr lang="ko-KR" altLang="en-US" dirty="0"/>
              <a:t> 연동 통신거리 </a:t>
            </a:r>
            <a:r>
              <a:rPr lang="en-US" altLang="ko-KR" dirty="0"/>
              <a:t>: </a:t>
            </a:r>
            <a:r>
              <a:rPr lang="ko-KR" altLang="en-US" dirty="0"/>
              <a:t>세트간 통신으로 거리 무제한 </a:t>
            </a:r>
            <a:r>
              <a:rPr lang="en-US" altLang="ko-KR" sz="1400" dirty="0"/>
              <a:t>(1Set </a:t>
            </a:r>
            <a:r>
              <a:rPr lang="ko-KR" altLang="en-US" sz="1400" dirty="0"/>
              <a:t>출력거리 </a:t>
            </a:r>
            <a:r>
              <a:rPr lang="en-US" altLang="ko-KR" sz="1400" dirty="0"/>
              <a:t>: 10M)</a:t>
            </a:r>
            <a:endParaRPr lang="en-US" altLang="ko-KR" dirty="0"/>
          </a:p>
        </p:txBody>
      </p:sp>
      <p:sp>
        <p:nvSpPr>
          <p:cNvPr id="16" name="직사각형 15"/>
          <p:cNvSpPr/>
          <p:nvPr/>
        </p:nvSpPr>
        <p:spPr>
          <a:xfrm>
            <a:off x="535458" y="364638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MAX IDE</a:t>
            </a:r>
            <a:r>
              <a:rPr lang="ko-KR" altLang="en-US" dirty="0"/>
              <a:t> 설정</a:t>
            </a:r>
            <a:r>
              <a:rPr lang="en-US" altLang="ko-KR" dirty="0"/>
              <a:t> </a:t>
            </a:r>
            <a:r>
              <a:rPr lang="ko-KR" altLang="en-US" dirty="0"/>
              <a:t>개수 </a:t>
            </a:r>
            <a:r>
              <a:rPr lang="en-US" altLang="ko-KR" dirty="0"/>
              <a:t>:  30,000</a:t>
            </a:r>
            <a:r>
              <a:rPr lang="ko-KR" altLang="en-US" dirty="0"/>
              <a:t> </a:t>
            </a:r>
            <a:r>
              <a:rPr lang="en-US" altLang="ko-KR" dirty="0"/>
              <a:t>X  3  = 90,000</a:t>
            </a:r>
            <a:r>
              <a:rPr lang="ko-KR" altLang="en-US" dirty="0"/>
              <a:t>개</a:t>
            </a:r>
            <a:endParaRPr lang="en-US" altLang="ko-KR" dirty="0"/>
          </a:p>
        </p:txBody>
      </p:sp>
      <p:sp>
        <p:nvSpPr>
          <p:cNvPr id="20" name="직사각형 19"/>
          <p:cNvSpPr/>
          <p:nvPr/>
        </p:nvSpPr>
        <p:spPr>
          <a:xfrm>
            <a:off x="571472" y="1285860"/>
            <a:ext cx="7786742" cy="4929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535458" y="392512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Group </a:t>
            </a:r>
            <a:r>
              <a:rPr lang="ko-KR" altLang="en-US" dirty="0"/>
              <a:t>연동 방식 </a:t>
            </a:r>
            <a:r>
              <a:rPr lang="en-US" altLang="ko-KR" dirty="0"/>
              <a:t>: </a:t>
            </a:r>
            <a:r>
              <a:rPr lang="ko-KR" altLang="en-US" dirty="0"/>
              <a:t>통 그룹</a:t>
            </a:r>
            <a:r>
              <a:rPr lang="en-US" altLang="ko-KR" dirty="0"/>
              <a:t> , </a:t>
            </a:r>
            <a:r>
              <a:rPr lang="ko-KR" altLang="en-US" dirty="0"/>
              <a:t>순차그룹</a:t>
            </a:r>
            <a:r>
              <a:rPr lang="en-US" altLang="ko-KR" dirty="0"/>
              <a:t>, </a:t>
            </a:r>
            <a:r>
              <a:rPr lang="ko-KR" altLang="en-US" dirty="0"/>
              <a:t>통</a:t>
            </a:r>
            <a:r>
              <a:rPr lang="en-US" altLang="ko-KR" dirty="0"/>
              <a:t>+</a:t>
            </a:r>
            <a:r>
              <a:rPr lang="ko-KR" altLang="en-US" dirty="0"/>
              <a:t>순차방식 모두가능</a:t>
            </a:r>
            <a:endParaRPr lang="en-US" altLang="ko-KR" dirty="0"/>
          </a:p>
        </p:txBody>
      </p:sp>
      <p:sp>
        <p:nvSpPr>
          <p:cNvPr id="23" name="직사각형 22"/>
          <p:cNvSpPr/>
          <p:nvPr/>
        </p:nvSpPr>
        <p:spPr>
          <a:xfrm>
            <a:off x="565372" y="1655986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Microwave</a:t>
            </a:r>
            <a:r>
              <a:rPr lang="ko-KR" altLang="en-US" dirty="0"/>
              <a:t> 센서 주파수 </a:t>
            </a:r>
            <a:r>
              <a:rPr lang="en-US" altLang="ko-KR" dirty="0"/>
              <a:t>: 10.525Ghz</a:t>
            </a:r>
            <a:endParaRPr lang="en-US" altLang="ko-KR" dirty="0">
              <a:solidFill>
                <a:srgbClr val="FF0000"/>
              </a:solidFill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561576" y="2044204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 err="1"/>
              <a:t>Groop</a:t>
            </a:r>
            <a:r>
              <a:rPr lang="ko-KR" altLang="en-US" dirty="0"/>
              <a:t>용 통신 주파수 </a:t>
            </a:r>
            <a:r>
              <a:rPr lang="en-US" altLang="ko-KR" dirty="0"/>
              <a:t>: 2.4Ghz</a:t>
            </a:r>
            <a:endParaRPr lang="en-US" altLang="ko-KR" dirty="0">
              <a:solidFill>
                <a:srgbClr val="FF0000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40864" y="4222452"/>
            <a:ext cx="767958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▶거리</a:t>
            </a:r>
            <a:r>
              <a:rPr lang="en-US" altLang="ko-KR" dirty="0"/>
              <a:t>(</a:t>
            </a:r>
            <a:r>
              <a:rPr lang="ko-KR" altLang="en-US" dirty="0"/>
              <a:t>감도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  <a:r>
              <a:rPr lang="en-US" altLang="ko-KR" dirty="0"/>
              <a:t>: 110</a:t>
            </a:r>
            <a:r>
              <a:rPr lang="ko-KR" altLang="en-US" dirty="0"/>
              <a:t>단계  </a:t>
            </a:r>
            <a:r>
              <a:rPr lang="en-US" altLang="ko-KR" dirty="0"/>
              <a:t>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r>
              <a:rPr lang="en-US" altLang="ko-KR" dirty="0"/>
              <a:t>100)</a:t>
            </a:r>
          </a:p>
          <a:p>
            <a:pPr>
              <a:defRPr/>
            </a:pPr>
            <a:r>
              <a:rPr lang="ko-KR" altLang="en-US" dirty="0"/>
              <a:t>▶시간 </a:t>
            </a:r>
            <a:r>
              <a:rPr lang="en-US" altLang="ko-KR" dirty="0"/>
              <a:t>: 5</a:t>
            </a:r>
            <a:r>
              <a:rPr lang="ko-KR" altLang="en-US" dirty="0"/>
              <a:t>초 </a:t>
            </a:r>
            <a:r>
              <a:rPr lang="en-US" altLang="ko-KR" dirty="0"/>
              <a:t>~ 240</a:t>
            </a:r>
            <a:r>
              <a:rPr lang="ko-KR" altLang="en-US" dirty="0"/>
              <a:t>초</a:t>
            </a:r>
            <a:r>
              <a:rPr lang="en-US" altLang="ko-KR" dirty="0"/>
              <a:t>(4</a:t>
            </a:r>
            <a:r>
              <a:rPr lang="ko-KR" altLang="en-US" dirty="0"/>
              <a:t>분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r>
              <a:rPr lang="en-US" altLang="ko-KR" dirty="0"/>
              <a:t>30</a:t>
            </a:r>
            <a:r>
              <a:rPr lang="ko-KR" altLang="en-US" dirty="0"/>
              <a:t>초</a:t>
            </a:r>
            <a:r>
              <a:rPr lang="en-US" altLang="ko-KR" dirty="0"/>
              <a:t> -&gt; </a:t>
            </a:r>
            <a:r>
              <a:rPr lang="ko-KR" altLang="en-US" dirty="0"/>
              <a:t>양산시</a:t>
            </a:r>
            <a:r>
              <a:rPr lang="en-US" altLang="ko-KR" dirty="0"/>
              <a:t> </a:t>
            </a:r>
            <a:r>
              <a:rPr lang="ko-KR" altLang="en-US" dirty="0"/>
              <a:t>변경가능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ko-KR" altLang="en-US" dirty="0"/>
              <a:t>▶조도 양 </a:t>
            </a:r>
            <a:r>
              <a:rPr lang="en-US" altLang="ko-KR" dirty="0"/>
              <a:t>: 25</a:t>
            </a:r>
            <a:r>
              <a:rPr lang="ko-KR" altLang="en-US" dirty="0"/>
              <a:t>단계</a:t>
            </a:r>
            <a:r>
              <a:rPr lang="en-US" altLang="ko-KR" dirty="0"/>
              <a:t>(</a:t>
            </a:r>
            <a:r>
              <a:rPr lang="ko-KR" altLang="en-US" dirty="0" err="1"/>
              <a:t>공용부</a:t>
            </a:r>
            <a:r>
              <a:rPr lang="ko-KR" altLang="en-US" dirty="0"/>
              <a:t> </a:t>
            </a:r>
            <a:r>
              <a:rPr lang="ko-KR" altLang="en-US" dirty="0" err="1"/>
              <a:t>센서등에</a:t>
            </a:r>
            <a:r>
              <a:rPr lang="ko-KR" altLang="en-US" dirty="0"/>
              <a:t> 개발됨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ko-KR" altLang="en-US" dirty="0"/>
              <a:t>▶최소밝기</a:t>
            </a:r>
            <a:r>
              <a:rPr lang="en-US" altLang="ko-KR" dirty="0"/>
              <a:t>, </a:t>
            </a:r>
            <a:r>
              <a:rPr lang="ko-KR" altLang="en-US" dirty="0"/>
              <a:t>최소밝기 설정 </a:t>
            </a:r>
            <a:r>
              <a:rPr lang="en-US" altLang="ko-KR" dirty="0"/>
              <a:t>: 250</a:t>
            </a:r>
            <a:r>
              <a:rPr lang="ko-KR" altLang="en-US" dirty="0"/>
              <a:t>단계 </a:t>
            </a:r>
            <a:r>
              <a:rPr lang="en-US" altLang="ko-KR" dirty="0"/>
              <a:t>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양산시</a:t>
            </a:r>
            <a:r>
              <a:rPr lang="en-US" altLang="ko-KR" dirty="0"/>
              <a:t> </a:t>
            </a:r>
            <a:r>
              <a:rPr lang="ko-KR" altLang="en-US" dirty="0"/>
              <a:t>변경가능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ko-KR" altLang="en-US" dirty="0"/>
              <a:t>▶비상시 밝기 </a:t>
            </a:r>
            <a:r>
              <a:rPr lang="en-US" altLang="ko-KR" dirty="0"/>
              <a:t>: 100</a:t>
            </a:r>
            <a:r>
              <a:rPr lang="ko-KR" altLang="en-US" dirty="0"/>
              <a:t>단계 </a:t>
            </a:r>
            <a:r>
              <a:rPr lang="en-US" altLang="ko-KR" dirty="0"/>
              <a:t>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양산시</a:t>
            </a:r>
            <a:r>
              <a:rPr lang="en-US" altLang="ko-KR" dirty="0"/>
              <a:t> </a:t>
            </a:r>
            <a:r>
              <a:rPr lang="ko-KR" altLang="en-US" dirty="0"/>
              <a:t>변경가능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ko-KR" altLang="en-US" dirty="0"/>
              <a:t>▶상시 모드 </a:t>
            </a:r>
            <a:r>
              <a:rPr lang="en-US" altLang="ko-KR" dirty="0"/>
              <a:t>: 3</a:t>
            </a:r>
            <a:r>
              <a:rPr lang="ko-KR" altLang="en-US" dirty="0"/>
              <a:t>가지 </a:t>
            </a:r>
            <a:r>
              <a:rPr lang="en-US" altLang="ko-KR" dirty="0"/>
              <a:t>(</a:t>
            </a:r>
            <a:r>
              <a:rPr lang="ko-KR" altLang="en-US" dirty="0"/>
              <a:t>상시</a:t>
            </a:r>
            <a:r>
              <a:rPr lang="en-US" altLang="ko-KR" dirty="0"/>
              <a:t> Off,  </a:t>
            </a:r>
            <a:r>
              <a:rPr lang="ko-KR" altLang="en-US" dirty="0"/>
              <a:t>상시</a:t>
            </a:r>
            <a:r>
              <a:rPr lang="en-US" altLang="ko-KR" dirty="0"/>
              <a:t> On, </a:t>
            </a:r>
            <a:r>
              <a:rPr lang="ko-KR" altLang="en-US" dirty="0"/>
              <a:t>센서모드</a:t>
            </a:r>
            <a:r>
              <a:rPr lang="en-US" altLang="ko-KR" dirty="0"/>
              <a:t>) 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센서모드</a:t>
            </a:r>
            <a:r>
              <a:rPr lang="en-US" altLang="ko-KR" dirty="0"/>
              <a:t>).</a:t>
            </a:r>
          </a:p>
          <a:p>
            <a:pPr>
              <a:defRPr/>
            </a:pPr>
            <a:r>
              <a:rPr lang="ko-KR" altLang="en-US" dirty="0"/>
              <a:t>▶그룹설정 최대 </a:t>
            </a:r>
            <a:r>
              <a:rPr lang="ko-KR" altLang="en-US" dirty="0" err="1"/>
              <a:t>갯수</a:t>
            </a:r>
            <a:r>
              <a:rPr lang="ko-KR" altLang="en-US" dirty="0"/>
              <a:t> </a:t>
            </a:r>
            <a:r>
              <a:rPr lang="en-US" altLang="ko-KR" dirty="0"/>
              <a:t>: 3-Block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각각 </a:t>
            </a:r>
            <a:r>
              <a:rPr lang="en-US" altLang="ko-KR" dirty="0"/>
              <a:t>30,000 </a:t>
            </a:r>
            <a:r>
              <a:rPr lang="ko-KR" altLang="en-US" dirty="0"/>
              <a:t>개 </a:t>
            </a:r>
            <a:r>
              <a:rPr lang="en-US" altLang="ko-KR" dirty="0"/>
              <a:t>: </a:t>
            </a:r>
            <a:r>
              <a:rPr lang="ko-KR" altLang="en-US" dirty="0"/>
              <a:t>총 </a:t>
            </a:r>
            <a:r>
              <a:rPr lang="en-US" altLang="ko-KR" dirty="0"/>
              <a:t>90,000</a:t>
            </a:r>
            <a:r>
              <a:rPr lang="ko-KR" altLang="en-US" dirty="0"/>
              <a:t>개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제목 1"/>
          <p:cNvSpPr txBox="1">
            <a:spLocks/>
          </p:cNvSpPr>
          <p:nvPr/>
        </p:nvSpPr>
        <p:spPr>
          <a:xfrm>
            <a:off x="785786" y="357166"/>
            <a:ext cx="7429552" cy="857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</a:pPr>
            <a:r>
              <a:rPr kumimoji="0" lang="ko-KR" alt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제품 사진</a:t>
            </a: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ko-KR" alt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외장형 </a:t>
            </a: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Microwave</a:t>
            </a:r>
            <a:endParaRPr kumimoji="0" lang="ko-KR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Grp="1" noChangeAspect="1"/>
          </p:cNvPicPr>
          <p:nvPr isPhoto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6310" y="1929790"/>
            <a:ext cx="2676204" cy="2007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그림 6"/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73378" y="1947154"/>
            <a:ext cx="2676204" cy="2007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481" y="4583016"/>
            <a:ext cx="3209128" cy="1577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089" y="4583016"/>
            <a:ext cx="3000566" cy="156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673" y="1611864"/>
            <a:ext cx="1368152" cy="2686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제목 1"/>
          <p:cNvSpPr txBox="1">
            <a:spLocks/>
          </p:cNvSpPr>
          <p:nvPr/>
        </p:nvSpPr>
        <p:spPr>
          <a:xfrm>
            <a:off x="785786" y="357166"/>
            <a:ext cx="7429552" cy="857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</a:pPr>
            <a:r>
              <a:rPr kumimoji="0" lang="ko-KR" alt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제품 사진</a:t>
            </a: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ko-KR" alt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내장형 </a:t>
            </a: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Microwave</a:t>
            </a:r>
            <a:endParaRPr kumimoji="0" lang="ko-KR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564528"/>
            <a:ext cx="4199310" cy="1655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096" y="1916832"/>
            <a:ext cx="2126544" cy="1971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933033"/>
            <a:ext cx="2175415" cy="1955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제목 1"/>
          <p:cNvSpPr txBox="1">
            <a:spLocks/>
          </p:cNvSpPr>
          <p:nvPr/>
        </p:nvSpPr>
        <p:spPr>
          <a:xfrm>
            <a:off x="785786" y="357166"/>
            <a:ext cx="7429552" cy="857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</a:pPr>
            <a:r>
              <a:rPr kumimoji="0" lang="ko-KR" alt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제품 사진</a:t>
            </a: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ko-KR" alt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내장형 </a:t>
            </a: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PIR</a:t>
            </a:r>
            <a:endParaRPr kumimoji="0" lang="ko-KR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587592"/>
            <a:ext cx="6192688" cy="1716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88840"/>
            <a:ext cx="3338244" cy="2041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988839"/>
            <a:ext cx="2520280" cy="2041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8127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2195736" y="3346252"/>
            <a:ext cx="3459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/>
              <a:t>센서용</a:t>
            </a:r>
            <a:r>
              <a:rPr lang="en-US" altLang="ko-KR" dirty="0"/>
              <a:t> </a:t>
            </a:r>
            <a:r>
              <a:rPr lang="ko-KR" altLang="en-US" dirty="0" err="1"/>
              <a:t>리모콘</a:t>
            </a:r>
            <a:r>
              <a:rPr lang="en-US" altLang="ko-KR" dirty="0"/>
              <a:t>(</a:t>
            </a:r>
            <a:r>
              <a:rPr lang="ko-KR" altLang="en-US" dirty="0"/>
              <a:t>소비자</a:t>
            </a:r>
            <a:r>
              <a:rPr lang="en-US" altLang="ko-KR" dirty="0"/>
              <a:t>,</a:t>
            </a:r>
            <a:r>
              <a:rPr lang="ko-KR" altLang="en-US" dirty="0"/>
              <a:t>관리실용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19" name="직사각형 18"/>
          <p:cNvSpPr/>
          <p:nvPr/>
        </p:nvSpPr>
        <p:spPr>
          <a:xfrm>
            <a:off x="2643174" y="6399748"/>
            <a:ext cx="35718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/>
              <a:t>제품 설치용 </a:t>
            </a:r>
            <a:r>
              <a:rPr lang="ko-KR" altLang="en-US" dirty="0" err="1"/>
              <a:t>리모콘</a:t>
            </a:r>
            <a:r>
              <a:rPr lang="en-US" altLang="ko-KR" dirty="0"/>
              <a:t>(</a:t>
            </a:r>
            <a:r>
              <a:rPr lang="ko-KR" altLang="en-US" dirty="0"/>
              <a:t>설치 기사용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20" name="제목 1"/>
          <p:cNvSpPr txBox="1">
            <a:spLocks/>
          </p:cNvSpPr>
          <p:nvPr/>
        </p:nvSpPr>
        <p:spPr>
          <a:xfrm>
            <a:off x="785786" y="357166"/>
            <a:ext cx="7429552" cy="857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</a:pPr>
            <a:r>
              <a:rPr kumimoji="0" lang="ko-KR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리모콘</a:t>
            </a:r>
            <a:r>
              <a:rPr kumimoji="0" lang="ko-KR" alt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사진</a:t>
            </a:r>
          </a:p>
        </p:txBody>
      </p:sp>
      <p:sp>
        <p:nvSpPr>
          <p:cNvPr id="21" name="직사각형 20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286419" y="517776"/>
            <a:ext cx="1388771" cy="4042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647A3335-4E9C-7F51-0BA4-E7804A7A94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3458828" y="2685276"/>
            <a:ext cx="1794298" cy="547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6019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</TotalTime>
  <Words>869</Words>
  <Application>Microsoft Office PowerPoint</Application>
  <PresentationFormat>화면 슬라이드 쇼(4:3)</PresentationFormat>
  <Paragraphs>86</Paragraphs>
  <Slides>11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4" baseType="lpstr">
      <vt:lpstr>맑은 고딕</vt:lpstr>
      <vt:lpstr>Arial</vt:lpstr>
      <vt:lpstr>Office 테마</vt:lpstr>
      <vt:lpstr>주차장 (Rf )센서 사양서</vt:lpstr>
      <vt:lpstr>제품 특징 1</vt:lpstr>
      <vt:lpstr>제품 특징 2</vt:lpstr>
      <vt:lpstr>제품 특징 3</vt:lpstr>
      <vt:lpstr>제품 사양</vt:lpstr>
      <vt:lpstr>PowerPoint 프레젠테이션</vt:lpstr>
      <vt:lpstr>PowerPoint 프레젠테이션</vt:lpstr>
      <vt:lpstr>PowerPoint 프레젠테이션</vt:lpstr>
      <vt:lpstr>PowerPoint 프레젠테이션</vt:lpstr>
      <vt:lpstr>기타</vt:lpstr>
      <vt:lpstr>연락처</vt:lpstr>
    </vt:vector>
  </TitlesOfParts>
  <Company>R&amp;D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센서별 장단점</dc:title>
  <dc:creator>lksu_O</dc:creator>
  <cp:lastModifiedBy>경수 임</cp:lastModifiedBy>
  <cp:revision>157</cp:revision>
  <dcterms:created xsi:type="dcterms:W3CDTF">2017-03-08T02:35:09Z</dcterms:created>
  <dcterms:modified xsi:type="dcterms:W3CDTF">2025-03-28T02:36:43Z</dcterms:modified>
</cp:coreProperties>
</file>