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4" r:id="rId4"/>
    <p:sldId id="273" r:id="rId5"/>
    <p:sldId id="259" r:id="rId6"/>
    <p:sldId id="260" r:id="rId7"/>
    <p:sldId id="271" r:id="rId8"/>
    <p:sldId id="272" r:id="rId9"/>
    <p:sldId id="268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11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85184" y="855603"/>
            <a:ext cx="7960968" cy="1340768"/>
          </a:xfrm>
        </p:spPr>
        <p:txBody>
          <a:bodyPr>
            <a:normAutofit/>
          </a:bodyPr>
          <a:lstStyle/>
          <a:p>
            <a:r>
              <a:rPr lang="ko-KR" altLang="en-US" sz="4800" dirty="0"/>
              <a:t>주차장</a:t>
            </a:r>
            <a:r>
              <a:rPr lang="en-US" altLang="ko-KR" sz="4800" dirty="0"/>
              <a:t> (</a:t>
            </a:r>
            <a:r>
              <a:rPr lang="en-US" altLang="ko-KR" sz="4800" dirty="0" err="1"/>
              <a:t>Rf</a:t>
            </a:r>
            <a:r>
              <a:rPr lang="en-US" altLang="ko-KR" sz="4800" dirty="0"/>
              <a:t> )</a:t>
            </a:r>
            <a:r>
              <a:rPr lang="ko-KR" altLang="en-US" sz="4800" dirty="0"/>
              <a:t>센서 사양서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2018441" y="3645024"/>
            <a:ext cx="6441991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742950" lvl="0" indent="-742950">
              <a:spcBef>
                <a:spcPct val="0"/>
              </a:spcBef>
              <a:buAutoNum type="arabicPeriod"/>
              <a:defRPr/>
            </a:pPr>
            <a:r>
              <a:rPr lang="en-US" altLang="ko-KR" sz="4400" dirty="0">
                <a:latin typeface="+mj-lt"/>
                <a:ea typeface="+mj-ea"/>
                <a:cs typeface="+mj-cs"/>
              </a:rPr>
              <a:t>Microwave </a:t>
            </a:r>
            <a:r>
              <a:rPr lang="ko-KR" altLang="en-US" sz="4400" dirty="0">
                <a:latin typeface="+mj-lt"/>
                <a:ea typeface="+mj-ea"/>
                <a:cs typeface="+mj-cs"/>
              </a:rPr>
              <a:t>센서</a:t>
            </a:r>
            <a:endParaRPr lang="en-US" altLang="ko-KR" sz="4400" dirty="0">
              <a:latin typeface="+mj-lt"/>
              <a:ea typeface="+mj-ea"/>
              <a:cs typeface="+mj-cs"/>
            </a:endParaRPr>
          </a:p>
          <a:p>
            <a:pPr marL="742950" lvl="0" indent="-742950">
              <a:spcBef>
                <a:spcPct val="0"/>
              </a:spcBef>
              <a:buAutoNum type="arabicPeriod"/>
              <a:defRPr/>
            </a:pPr>
            <a:endParaRPr lang="en-US" altLang="ko-KR" sz="4400" dirty="0">
              <a:latin typeface="+mj-lt"/>
              <a:ea typeface="+mj-ea"/>
              <a:cs typeface="+mj-cs"/>
            </a:endParaRPr>
          </a:p>
          <a:p>
            <a:pPr marL="742950" indent="-742950">
              <a:spcBef>
                <a:spcPct val="0"/>
              </a:spcBef>
              <a:buFontTx/>
              <a:buAutoNum type="arabicPeriod"/>
              <a:defRPr/>
            </a:pPr>
            <a:r>
              <a:rPr lang="en-US" altLang="ko-KR" sz="4400" dirty="0"/>
              <a:t>PIR </a:t>
            </a:r>
            <a:r>
              <a:rPr lang="ko-KR" altLang="en-US" sz="4400" dirty="0"/>
              <a:t>센서</a:t>
            </a:r>
            <a:r>
              <a:rPr lang="en-US" altLang="ko-KR" sz="4400" dirty="0"/>
              <a:t> </a:t>
            </a:r>
          </a:p>
          <a:p>
            <a:pPr>
              <a:spcBef>
                <a:spcPct val="0"/>
              </a:spcBef>
              <a:defRPr/>
            </a:pPr>
            <a:r>
              <a:rPr lang="en-US" altLang="ko-KR" sz="4400" dirty="0"/>
              <a:t> </a:t>
            </a:r>
          </a:p>
          <a:p>
            <a:pPr lvl="0">
              <a:spcBef>
                <a:spcPct val="0"/>
              </a:spcBef>
              <a:defRPr/>
            </a:pPr>
            <a:r>
              <a:rPr lang="en-US" altLang="ko-KR" sz="2900" dirty="0"/>
              <a:t>     (</a:t>
            </a:r>
            <a:r>
              <a:rPr lang="ko-KR" altLang="en-US" sz="2900" dirty="0"/>
              <a:t>통신 </a:t>
            </a:r>
            <a:r>
              <a:rPr lang="en-US" altLang="ko-KR" sz="2900" dirty="0"/>
              <a:t>: RF2.4Ghz </a:t>
            </a:r>
            <a:r>
              <a:rPr lang="ko-KR" altLang="en-US" sz="2900" dirty="0"/>
              <a:t>무선</a:t>
            </a:r>
            <a:r>
              <a:rPr lang="en-US" altLang="ko-KR" sz="2900" dirty="0"/>
              <a:t>)</a:t>
            </a:r>
            <a:endParaRPr lang="en-US" altLang="ko-KR" sz="2900" dirty="0">
              <a:latin typeface="+mj-lt"/>
              <a:ea typeface="+mj-ea"/>
              <a:cs typeface="+mj-cs"/>
            </a:endParaRPr>
          </a:p>
          <a:p>
            <a:pPr marL="742950" marR="0" lvl="0" indent="-74295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altLang="ko-KR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71471" y="764704"/>
            <a:ext cx="7888960" cy="15001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71472" y="3144772"/>
            <a:ext cx="1357322" cy="29289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832620" y="3315102"/>
            <a:ext cx="835026" cy="2588298"/>
          </a:xfrm>
          <a:prstGeom prst="rect">
            <a:avLst/>
          </a:prstGeom>
        </p:spPr>
        <p:txBody>
          <a:bodyPr vert="eaVert" lIns="91440" tIns="45720" rIns="91440" bIns="45720" rtlCol="0" anchor="ctr">
            <a:normAutofit fontScale="97500" lnSpcReduction="10000"/>
          </a:bodyPr>
          <a:lstStyle/>
          <a:p>
            <a:pPr marL="742950" marR="0" lvl="0" indent="-74295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4400" dirty="0">
                <a:latin typeface="+mj-lt"/>
                <a:ea typeface="+mj-ea"/>
                <a:cs typeface="+mj-cs"/>
              </a:rPr>
              <a:t>종 류</a:t>
            </a:r>
            <a:endParaRPr kumimoji="0" lang="ko-KR" altLang="en-US" sz="4400" b="0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000232" y="3144772"/>
            <a:ext cx="6460200" cy="29289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4624"/>
            <a:ext cx="1512168" cy="58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>
            <a:extLst>
              <a:ext uri="{FF2B5EF4-FFF2-40B4-BE49-F238E27FC236}">
                <a16:creationId xmlns:a16="http://schemas.microsoft.com/office/drawing/2014/main" id="{D568FAEA-0FA1-DA0E-C01F-3F69348B1D39}"/>
              </a:ext>
            </a:extLst>
          </p:cNvPr>
          <p:cNvSpPr txBox="1">
            <a:spLocks/>
          </p:cNvSpPr>
          <p:nvPr/>
        </p:nvSpPr>
        <p:spPr>
          <a:xfrm>
            <a:off x="2071670" y="357166"/>
            <a:ext cx="4714908" cy="8699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제품 사양 </a:t>
            </a:r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C53F3B1-2725-8194-40E5-76A62E1204F4}"/>
              </a:ext>
            </a:extLst>
          </p:cNvPr>
          <p:cNvSpPr/>
          <p:nvPr/>
        </p:nvSpPr>
        <p:spPr>
          <a:xfrm>
            <a:off x="642910" y="1413223"/>
            <a:ext cx="7715304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▶동작 전압 </a:t>
            </a:r>
            <a:r>
              <a:rPr lang="en-US" altLang="ko-KR" dirty="0"/>
              <a:t>: DC 36V ~ 40V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Microwave</a:t>
            </a:r>
            <a:r>
              <a:rPr lang="ko-KR" altLang="en-US" dirty="0"/>
              <a:t> 센서 주파수 </a:t>
            </a:r>
            <a:r>
              <a:rPr lang="en-US" altLang="ko-KR" dirty="0"/>
              <a:t>: 10.525Ghz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 ID(</a:t>
            </a:r>
            <a:r>
              <a:rPr lang="ko-KR" altLang="en-US" dirty="0"/>
              <a:t>그룹</a:t>
            </a:r>
            <a:r>
              <a:rPr lang="en-US" altLang="ko-KR" dirty="0"/>
              <a:t>)</a:t>
            </a:r>
            <a:r>
              <a:rPr lang="ko-KR" altLang="en-US" dirty="0"/>
              <a:t>용 통신 주파수 </a:t>
            </a:r>
            <a:r>
              <a:rPr lang="en-US" altLang="ko-KR" dirty="0"/>
              <a:t>: 2.4Ghz (2.417GHz, 2.437GHz, 2.457GHz)</a:t>
            </a:r>
          </a:p>
          <a:p>
            <a:pPr>
              <a:defRPr/>
            </a:pPr>
            <a:endParaRPr lang="en-US" altLang="ko-KR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Dimming</a:t>
            </a:r>
            <a:r>
              <a:rPr lang="ko-KR" altLang="en-US" dirty="0"/>
              <a:t> 방식 </a:t>
            </a:r>
            <a:r>
              <a:rPr lang="en-US" altLang="ko-KR" dirty="0"/>
              <a:t>: PWM</a:t>
            </a:r>
            <a:r>
              <a:rPr lang="ko-KR" altLang="en-US" dirty="0" err="1"/>
              <a:t>디밍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▶센서 감지 거리 </a:t>
            </a:r>
            <a:r>
              <a:rPr lang="en-US" altLang="ko-KR" dirty="0"/>
              <a:t> ( </a:t>
            </a:r>
            <a:r>
              <a:rPr lang="ko-KR" altLang="en-US" dirty="0"/>
              <a:t>주위 환경에 따라 차이 남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▷ </a:t>
            </a:r>
            <a:r>
              <a:rPr lang="ko-KR" altLang="en-US" dirty="0"/>
              <a:t>반경</a:t>
            </a:r>
            <a:r>
              <a:rPr lang="en-US" altLang="ko-KR" dirty="0"/>
              <a:t>  0 ~ 3M (</a:t>
            </a:r>
            <a:r>
              <a:rPr lang="ko-KR" altLang="en-US" dirty="0"/>
              <a:t>최대 </a:t>
            </a:r>
            <a:r>
              <a:rPr lang="en-US" altLang="ko-KR" dirty="0"/>
              <a:t>5M)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Group</a:t>
            </a:r>
            <a:r>
              <a:rPr lang="ko-KR" altLang="en-US" dirty="0"/>
              <a:t> 연동 통신거리 </a:t>
            </a:r>
            <a:r>
              <a:rPr lang="en-US" altLang="ko-KR" dirty="0"/>
              <a:t>: </a:t>
            </a:r>
            <a:r>
              <a:rPr lang="ko-KR" altLang="en-US" dirty="0"/>
              <a:t>세트간 통신으로 거리 무제한 </a:t>
            </a:r>
            <a:r>
              <a:rPr lang="en-US" altLang="ko-KR" sz="1400" dirty="0"/>
              <a:t>(1Set </a:t>
            </a:r>
            <a:r>
              <a:rPr lang="ko-KR" altLang="en-US" sz="1400" dirty="0"/>
              <a:t>출력거리 </a:t>
            </a:r>
            <a:r>
              <a:rPr lang="en-US" altLang="ko-KR" sz="1400" dirty="0"/>
              <a:t>: 10M)</a:t>
            </a:r>
          </a:p>
          <a:p>
            <a:pPr>
              <a:defRPr/>
            </a:pPr>
            <a:endParaRPr lang="en-US" altLang="ko-KR" sz="1400" dirty="0"/>
          </a:p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MAX ID(</a:t>
            </a:r>
            <a:r>
              <a:rPr lang="ko-KR" altLang="en-US" dirty="0"/>
              <a:t>그룹</a:t>
            </a:r>
            <a:r>
              <a:rPr lang="en-US" altLang="ko-KR" dirty="0"/>
              <a:t>)</a:t>
            </a:r>
            <a:r>
              <a:rPr lang="ko-KR" altLang="en-US" dirty="0"/>
              <a:t> 설정</a:t>
            </a:r>
            <a:r>
              <a:rPr lang="en-US" altLang="ko-KR" dirty="0"/>
              <a:t> </a:t>
            </a:r>
            <a:r>
              <a:rPr lang="ko-KR" altLang="en-US" dirty="0"/>
              <a:t>개수 </a:t>
            </a:r>
            <a:r>
              <a:rPr lang="en-US" altLang="ko-KR" dirty="0"/>
              <a:t>:  30,000</a:t>
            </a:r>
            <a:r>
              <a:rPr lang="ko-KR" altLang="en-US" dirty="0"/>
              <a:t> </a:t>
            </a:r>
            <a:r>
              <a:rPr lang="en-US" altLang="ko-KR" dirty="0"/>
              <a:t>X  3  = 90,000</a:t>
            </a:r>
            <a:r>
              <a:rPr lang="ko-KR" altLang="en-US" dirty="0"/>
              <a:t>개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 ID(</a:t>
            </a:r>
            <a:r>
              <a:rPr lang="ko-KR" altLang="en-US" dirty="0"/>
              <a:t>그룹</a:t>
            </a:r>
            <a:r>
              <a:rPr lang="en-US" altLang="ko-KR" dirty="0"/>
              <a:t>) </a:t>
            </a:r>
            <a:r>
              <a:rPr lang="ko-KR" altLang="en-US" dirty="0"/>
              <a:t>연동 방식 </a:t>
            </a:r>
            <a:r>
              <a:rPr lang="en-US" altLang="ko-KR" dirty="0"/>
              <a:t>: </a:t>
            </a:r>
            <a:r>
              <a:rPr lang="ko-KR" altLang="en-US" dirty="0"/>
              <a:t>통 그룹</a:t>
            </a:r>
            <a:r>
              <a:rPr lang="en-US" altLang="ko-KR" dirty="0"/>
              <a:t> , </a:t>
            </a:r>
            <a:r>
              <a:rPr lang="ko-KR" altLang="en-US" dirty="0"/>
              <a:t>순차그룹</a:t>
            </a:r>
            <a:r>
              <a:rPr lang="en-US" altLang="ko-KR" dirty="0"/>
              <a:t>, </a:t>
            </a:r>
            <a:r>
              <a:rPr lang="ko-KR" altLang="en-US" dirty="0"/>
              <a:t>통</a:t>
            </a:r>
            <a:r>
              <a:rPr lang="en-US" altLang="ko-KR" dirty="0"/>
              <a:t>+</a:t>
            </a:r>
            <a:r>
              <a:rPr lang="ko-KR" altLang="en-US" dirty="0"/>
              <a:t>순차방식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ACA052F-56CE-A1C5-3105-E088E533044C}"/>
              </a:ext>
            </a:extLst>
          </p:cNvPr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4CD0CDC-80D7-2281-4B0B-76FC5EDE5FA7}"/>
              </a:ext>
            </a:extLst>
          </p:cNvPr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AFF93-A284-5BE1-E619-B3823DE61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>
            <a:extLst>
              <a:ext uri="{FF2B5EF4-FFF2-40B4-BE49-F238E27FC236}">
                <a16:creationId xmlns:a16="http://schemas.microsoft.com/office/drawing/2014/main" id="{6A04B5E2-0735-EB94-EA71-5867C825E091}"/>
              </a:ext>
            </a:extLst>
          </p:cNvPr>
          <p:cNvSpPr txBox="1">
            <a:spLocks/>
          </p:cNvSpPr>
          <p:nvPr/>
        </p:nvSpPr>
        <p:spPr>
          <a:xfrm>
            <a:off x="2071670" y="357166"/>
            <a:ext cx="4714908" cy="8699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제품 사양 </a:t>
            </a:r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C1CC131-F499-68BA-DB26-EFCAF360F6EE}"/>
              </a:ext>
            </a:extLst>
          </p:cNvPr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0C54F06-45AD-7682-5A31-638823B638B2}"/>
              </a:ext>
            </a:extLst>
          </p:cNvPr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BF1F1F54-2F87-AA9F-47FA-5C3E80D267ED}"/>
              </a:ext>
            </a:extLst>
          </p:cNvPr>
          <p:cNvSpPr/>
          <p:nvPr/>
        </p:nvSpPr>
        <p:spPr>
          <a:xfrm>
            <a:off x="539552" y="1484784"/>
            <a:ext cx="767958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▶거리</a:t>
            </a:r>
            <a:r>
              <a:rPr lang="en-US" altLang="ko-KR" dirty="0"/>
              <a:t>(</a:t>
            </a:r>
            <a:r>
              <a:rPr lang="ko-KR" altLang="en-US" dirty="0"/>
              <a:t>감도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r>
              <a:rPr lang="en-US" altLang="ko-KR" dirty="0"/>
              <a:t>: 110</a:t>
            </a:r>
            <a:r>
              <a:rPr lang="ko-KR" altLang="en-US" dirty="0"/>
              <a:t>단계  </a:t>
            </a:r>
            <a:r>
              <a:rPr lang="en-US" altLang="ko-KR" dirty="0"/>
              <a:t>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100)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▶시간 </a:t>
            </a:r>
            <a:r>
              <a:rPr lang="en-US" altLang="ko-KR" dirty="0"/>
              <a:t>: 5</a:t>
            </a:r>
            <a:r>
              <a:rPr lang="ko-KR" altLang="en-US" dirty="0"/>
              <a:t>초 </a:t>
            </a:r>
            <a:r>
              <a:rPr lang="en-US" altLang="ko-KR" dirty="0"/>
              <a:t>~ 240</a:t>
            </a:r>
            <a:r>
              <a:rPr lang="ko-KR" altLang="en-US" dirty="0"/>
              <a:t>초</a:t>
            </a:r>
            <a:r>
              <a:rPr lang="en-US" altLang="ko-KR" dirty="0"/>
              <a:t>(4</a:t>
            </a:r>
            <a:r>
              <a:rPr lang="ko-KR" altLang="en-US" dirty="0"/>
              <a:t>분</a:t>
            </a:r>
            <a:r>
              <a:rPr lang="en-US" altLang="ko-KR" dirty="0"/>
              <a:t>), 1</a:t>
            </a:r>
            <a:r>
              <a:rPr lang="ko-KR" altLang="en-US" dirty="0"/>
              <a:t>분</a:t>
            </a:r>
            <a:r>
              <a:rPr lang="en-US" altLang="ko-KR" dirty="0"/>
              <a:t>~240</a:t>
            </a:r>
            <a:r>
              <a:rPr lang="ko-KR" altLang="en-US" dirty="0"/>
              <a:t>분 </a:t>
            </a:r>
            <a:r>
              <a:rPr lang="en-US" altLang="ko-KR" dirty="0"/>
              <a:t>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30</a:t>
            </a:r>
            <a:r>
              <a:rPr lang="ko-KR" altLang="en-US" dirty="0"/>
              <a:t>초</a:t>
            </a:r>
            <a:r>
              <a:rPr lang="en-US" altLang="ko-KR" dirty="0"/>
              <a:t>[3</a:t>
            </a:r>
            <a:r>
              <a:rPr lang="ko-KR" altLang="en-US" dirty="0"/>
              <a:t>분</a:t>
            </a:r>
            <a:r>
              <a:rPr lang="en-US" altLang="ko-KR" dirty="0"/>
              <a:t>])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▶최소밝기</a:t>
            </a:r>
            <a:r>
              <a:rPr lang="en-US" altLang="ko-KR" dirty="0"/>
              <a:t>, </a:t>
            </a:r>
            <a:r>
              <a:rPr lang="ko-KR" altLang="en-US" dirty="0"/>
              <a:t>최소밝기 설정 </a:t>
            </a:r>
            <a:r>
              <a:rPr lang="en-US" altLang="ko-KR" dirty="0"/>
              <a:t>: 250</a:t>
            </a:r>
            <a:r>
              <a:rPr lang="ko-KR" altLang="en-US" dirty="0"/>
              <a:t>단계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▶상시 모드 </a:t>
            </a:r>
            <a:r>
              <a:rPr lang="en-US" altLang="ko-KR" dirty="0"/>
              <a:t>: 3</a:t>
            </a:r>
            <a:r>
              <a:rPr lang="ko-KR" altLang="en-US" dirty="0"/>
              <a:t>가지 </a:t>
            </a:r>
            <a:r>
              <a:rPr lang="en-US" altLang="ko-KR" dirty="0"/>
              <a:t>(</a:t>
            </a:r>
            <a:r>
              <a:rPr lang="ko-KR" altLang="en-US" dirty="0"/>
              <a:t>상시</a:t>
            </a:r>
            <a:r>
              <a:rPr lang="en-US" altLang="ko-KR" dirty="0"/>
              <a:t> Off,  </a:t>
            </a:r>
            <a:r>
              <a:rPr lang="ko-KR" altLang="en-US" dirty="0"/>
              <a:t>상시</a:t>
            </a:r>
            <a:r>
              <a:rPr lang="en-US" altLang="ko-KR" dirty="0"/>
              <a:t> On, </a:t>
            </a:r>
            <a:r>
              <a:rPr lang="ko-KR" altLang="en-US" dirty="0"/>
              <a:t>센서모드</a:t>
            </a:r>
            <a:r>
              <a:rPr lang="en-US" altLang="ko-KR" dirty="0"/>
              <a:t>) 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센서모드</a:t>
            </a:r>
            <a:r>
              <a:rPr lang="en-US" altLang="ko-KR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386806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942A0-197E-258D-2CA1-056E08716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539F9B-2B4B-5F20-B0F7-92DFF98EB4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제품 특징 </a:t>
            </a:r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F89CF9B-CA74-84BC-FD01-4E73A1D05AFE}"/>
              </a:ext>
            </a:extLst>
          </p:cNvPr>
          <p:cNvSpPr/>
          <p:nvPr/>
        </p:nvSpPr>
        <p:spPr>
          <a:xfrm>
            <a:off x="642910" y="1340768"/>
            <a:ext cx="77153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>
                <a:solidFill>
                  <a:srgbClr val="FF0000"/>
                </a:solidFill>
              </a:rPr>
              <a:t>설치용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리모컨 </a:t>
            </a:r>
            <a:r>
              <a:rPr lang="ko-KR" altLang="en-US" dirty="0"/>
              <a:t>을 사용하여 손쉽게 설정</a:t>
            </a:r>
            <a:r>
              <a:rPr lang="en-US" altLang="ko-KR" dirty="0"/>
              <a:t>, </a:t>
            </a:r>
            <a:r>
              <a:rPr lang="ko-KR" altLang="en-US" dirty="0"/>
              <a:t>초기화 가능</a:t>
            </a:r>
            <a:r>
              <a:rPr lang="en-US" altLang="ko-KR" dirty="0"/>
              <a:t>.(</a:t>
            </a:r>
            <a:r>
              <a:rPr lang="ko-KR" altLang="en-US" dirty="0"/>
              <a:t>노트북 불필요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리모컨에 </a:t>
            </a:r>
            <a:r>
              <a:rPr lang="en-US" altLang="ko-KR" dirty="0"/>
              <a:t>LCD </a:t>
            </a:r>
            <a:r>
              <a:rPr lang="ko-KR" altLang="en-US" dirty="0"/>
              <a:t>사용 </a:t>
            </a:r>
            <a:r>
              <a:rPr lang="en-US" altLang="ko-KR" dirty="0"/>
              <a:t>(</a:t>
            </a:r>
            <a:r>
              <a:rPr lang="ko-KR" altLang="en-US" dirty="0"/>
              <a:t>모든 값을 한눈에 알아볼 수 있음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거리</a:t>
            </a:r>
            <a:r>
              <a:rPr lang="en-US" altLang="ko-KR" dirty="0"/>
              <a:t>(</a:t>
            </a:r>
            <a:r>
              <a:rPr lang="ko-KR" altLang="en-US" dirty="0"/>
              <a:t>감도</a:t>
            </a:r>
            <a:r>
              <a:rPr lang="en-US" altLang="ko-KR" dirty="0"/>
              <a:t>)</a:t>
            </a:r>
            <a:r>
              <a:rPr lang="ko-KR" altLang="en-US" dirty="0"/>
              <a:t> 설정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시간 설정</a:t>
            </a:r>
            <a:r>
              <a:rPr lang="en-US" altLang="ko-KR" dirty="0"/>
              <a:t> : 5</a:t>
            </a:r>
            <a:r>
              <a:rPr lang="ko-KR" altLang="en-US" dirty="0"/>
              <a:t>초 </a:t>
            </a:r>
            <a:r>
              <a:rPr lang="en-US" altLang="ko-KR" dirty="0"/>
              <a:t>~ 240</a:t>
            </a:r>
            <a:r>
              <a:rPr lang="ko-KR" altLang="en-US" dirty="0"/>
              <a:t>초</a:t>
            </a:r>
            <a:r>
              <a:rPr lang="en-US" altLang="ko-KR" dirty="0"/>
              <a:t>, 1</a:t>
            </a:r>
            <a:r>
              <a:rPr lang="ko-KR" altLang="en-US" dirty="0"/>
              <a:t>분</a:t>
            </a:r>
            <a:r>
              <a:rPr lang="en-US" altLang="ko-KR" dirty="0"/>
              <a:t>~240</a:t>
            </a:r>
            <a:r>
              <a:rPr lang="ko-KR" altLang="en-US" dirty="0"/>
              <a:t>분 </a:t>
            </a:r>
            <a:r>
              <a:rPr lang="en-US" altLang="ko-KR" dirty="0"/>
              <a:t>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30</a:t>
            </a:r>
            <a:r>
              <a:rPr lang="ko-KR" altLang="en-US" dirty="0"/>
              <a:t>초</a:t>
            </a:r>
            <a:r>
              <a:rPr lang="en-US" altLang="ko-KR" dirty="0"/>
              <a:t>[3</a:t>
            </a:r>
            <a:r>
              <a:rPr lang="ko-KR" altLang="en-US" dirty="0"/>
              <a:t>분</a:t>
            </a:r>
            <a:r>
              <a:rPr lang="en-US" altLang="ko-KR" dirty="0"/>
              <a:t>])    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최소밝기</a:t>
            </a:r>
            <a:r>
              <a:rPr lang="en-US" altLang="ko-KR" dirty="0"/>
              <a:t>, </a:t>
            </a:r>
            <a:r>
              <a:rPr lang="ko-KR" altLang="en-US" dirty="0"/>
              <a:t>최소밝기 설정 </a:t>
            </a:r>
            <a:r>
              <a:rPr lang="en-US" altLang="ko-KR" dirty="0"/>
              <a:t>: 250</a:t>
            </a:r>
            <a:r>
              <a:rPr lang="ko-KR" altLang="en-US" dirty="0"/>
              <a:t>단계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>
                <a:solidFill>
                  <a:srgbClr val="FF0000"/>
                </a:solidFill>
              </a:rPr>
              <a:t>상시 모드 </a:t>
            </a:r>
            <a:r>
              <a:rPr lang="en-US" altLang="ko-KR" dirty="0"/>
              <a:t>: 3</a:t>
            </a:r>
            <a:r>
              <a:rPr lang="ko-KR" altLang="en-US" dirty="0"/>
              <a:t>가지 </a:t>
            </a:r>
            <a:r>
              <a:rPr lang="en-US" altLang="ko-KR" dirty="0"/>
              <a:t>(</a:t>
            </a:r>
            <a:r>
              <a:rPr lang="ko-KR" altLang="en-US" dirty="0"/>
              <a:t>상시</a:t>
            </a:r>
            <a:r>
              <a:rPr lang="en-US" altLang="ko-KR" dirty="0"/>
              <a:t> Off,  </a:t>
            </a:r>
            <a:r>
              <a:rPr lang="ko-KR" altLang="en-US" dirty="0"/>
              <a:t>상시</a:t>
            </a:r>
            <a:r>
              <a:rPr lang="en-US" altLang="ko-KR" dirty="0"/>
              <a:t> On, </a:t>
            </a:r>
            <a:r>
              <a:rPr lang="ko-KR" altLang="en-US" dirty="0"/>
              <a:t>센서모드</a:t>
            </a:r>
            <a:r>
              <a:rPr lang="en-US" altLang="ko-KR" dirty="0"/>
              <a:t>) 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센서모드</a:t>
            </a:r>
            <a:r>
              <a:rPr lang="en-US" altLang="ko-KR" dirty="0"/>
              <a:t>).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그룹설정 </a:t>
            </a:r>
            <a:r>
              <a:rPr lang="en-US" altLang="ko-KR" dirty="0"/>
              <a:t>: 3-Block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각각 </a:t>
            </a:r>
            <a:r>
              <a:rPr lang="en-US" altLang="ko-KR" dirty="0"/>
              <a:t>30,000 </a:t>
            </a:r>
            <a:r>
              <a:rPr lang="ko-KR" altLang="en-US" dirty="0"/>
              <a:t>개까지</a:t>
            </a:r>
            <a:r>
              <a:rPr lang="en-US" altLang="ko-KR" dirty="0"/>
              <a:t>).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통신 주파수 변경 및 </a:t>
            </a:r>
            <a:r>
              <a:rPr lang="en-US" altLang="ko-KR" dirty="0"/>
              <a:t>RF </a:t>
            </a:r>
            <a:r>
              <a:rPr lang="ko-KR" altLang="en-US" dirty="0"/>
              <a:t>세기설정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 ▷ ID(</a:t>
            </a:r>
            <a:r>
              <a:rPr lang="ko-KR" altLang="en-US" dirty="0"/>
              <a:t>그룹</a:t>
            </a:r>
            <a:r>
              <a:rPr lang="en-US" altLang="ko-KR" dirty="0"/>
              <a:t>) Test</a:t>
            </a:r>
            <a:r>
              <a:rPr lang="ko-KR" altLang="en-US" dirty="0"/>
              <a:t>기능 </a:t>
            </a:r>
            <a:r>
              <a:rPr lang="en-US" altLang="ko-KR" dirty="0"/>
              <a:t>(ID </a:t>
            </a:r>
            <a:r>
              <a:rPr lang="ko-KR" altLang="en-US" dirty="0"/>
              <a:t>확인 및 통신상태 확인</a:t>
            </a:r>
            <a:r>
              <a:rPr lang="en-US" altLang="ko-KR" dirty="0"/>
              <a:t>)    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339F976-D174-5F7C-6D1C-18E148CC6A0E}"/>
              </a:ext>
            </a:extLst>
          </p:cNvPr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CBCF492-F982-5FCD-0993-9D72AE12ABFF}"/>
              </a:ext>
            </a:extLst>
          </p:cNvPr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D78891B-6069-813C-0891-CF7F7F8D1D00}"/>
              </a:ext>
            </a:extLst>
          </p:cNvPr>
          <p:cNvSpPr/>
          <p:nvPr/>
        </p:nvSpPr>
        <p:spPr>
          <a:xfrm>
            <a:off x="538436" y="4285789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 ▶</a:t>
            </a:r>
            <a:r>
              <a:rPr lang="ko-KR" altLang="en-US" dirty="0">
                <a:solidFill>
                  <a:srgbClr val="FF0000"/>
                </a:solidFill>
              </a:rPr>
              <a:t>소비자</a:t>
            </a:r>
            <a:r>
              <a:rPr lang="en-US" altLang="ko-KR" dirty="0">
                <a:solidFill>
                  <a:srgbClr val="FF0000"/>
                </a:solidFill>
              </a:rPr>
              <a:t>(</a:t>
            </a:r>
            <a:r>
              <a:rPr lang="ko-KR" altLang="en-US" dirty="0">
                <a:solidFill>
                  <a:srgbClr val="FF0000"/>
                </a:solidFill>
              </a:rPr>
              <a:t>관리자</a:t>
            </a:r>
            <a:r>
              <a:rPr lang="en-US" altLang="ko-KR" dirty="0">
                <a:solidFill>
                  <a:srgbClr val="FF0000"/>
                </a:solidFill>
              </a:rPr>
              <a:t>)</a:t>
            </a:r>
            <a:r>
              <a:rPr lang="ko-KR" altLang="en-US" dirty="0">
                <a:solidFill>
                  <a:srgbClr val="FF0000"/>
                </a:solidFill>
              </a:rPr>
              <a:t>리모컨 </a:t>
            </a:r>
            <a:r>
              <a:rPr lang="ko-KR" altLang="en-US" dirty="0"/>
              <a:t>사용으로 </a:t>
            </a:r>
            <a:r>
              <a:rPr lang="en-US" altLang="ko-KR" dirty="0"/>
              <a:t>A/S </a:t>
            </a:r>
            <a:r>
              <a:rPr lang="ko-KR" altLang="en-US" dirty="0"/>
              <a:t>발생시 신속 대처</a:t>
            </a:r>
            <a:endParaRPr lang="en-US" altLang="ko-KR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56BB806-6FBF-C6FE-55B3-0C6F212579F4}"/>
              </a:ext>
            </a:extLst>
          </p:cNvPr>
          <p:cNvSpPr/>
          <p:nvPr/>
        </p:nvSpPr>
        <p:spPr>
          <a:xfrm>
            <a:off x="606820" y="4611545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시간</a:t>
            </a:r>
            <a:r>
              <a:rPr lang="en-US" altLang="ko-KR" dirty="0"/>
              <a:t>,  </a:t>
            </a:r>
            <a:r>
              <a:rPr lang="ko-KR" altLang="en-US" dirty="0"/>
              <a:t>감도</a:t>
            </a:r>
            <a:r>
              <a:rPr lang="en-US" altLang="ko-KR" dirty="0"/>
              <a:t>,  </a:t>
            </a:r>
            <a:r>
              <a:rPr lang="ko-KR" altLang="en-US" dirty="0"/>
              <a:t>최소밝기</a:t>
            </a:r>
            <a:r>
              <a:rPr lang="en-US" altLang="ko-KR" dirty="0"/>
              <a:t>,  </a:t>
            </a:r>
            <a:r>
              <a:rPr lang="ko-KR" altLang="en-US" dirty="0"/>
              <a:t>상시</a:t>
            </a:r>
            <a:r>
              <a:rPr lang="en-US" altLang="ko-KR" dirty="0"/>
              <a:t>ON,  </a:t>
            </a:r>
            <a:r>
              <a:rPr lang="ko-KR" altLang="en-US" dirty="0"/>
              <a:t>상시</a:t>
            </a:r>
            <a:r>
              <a:rPr lang="en-US" altLang="ko-KR" dirty="0"/>
              <a:t>OFF </a:t>
            </a:r>
            <a:r>
              <a:rPr lang="ko-KR" altLang="en-US" dirty="0"/>
              <a:t> 설정가능 </a:t>
            </a:r>
            <a:endParaRPr lang="en-US" altLang="ko-KR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41454B5-9B10-28E7-ACCE-A47D0AFE7B7C}"/>
              </a:ext>
            </a:extLst>
          </p:cNvPr>
          <p:cNvSpPr/>
          <p:nvPr/>
        </p:nvSpPr>
        <p:spPr>
          <a:xfrm>
            <a:off x="606820" y="544522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 err="1"/>
              <a:t>추차장</a:t>
            </a:r>
            <a:r>
              <a:rPr lang="ko-KR" altLang="en-US" dirty="0"/>
              <a:t> 통로</a:t>
            </a:r>
            <a:r>
              <a:rPr lang="en-US" altLang="ko-KR" dirty="0"/>
              <a:t> </a:t>
            </a:r>
            <a:r>
              <a:rPr lang="ko-KR" altLang="en-US" dirty="0"/>
              <a:t>벽면 램프 등 과 </a:t>
            </a:r>
            <a:r>
              <a:rPr lang="en-US" altLang="ko-KR" dirty="0"/>
              <a:t>Group</a:t>
            </a:r>
            <a:r>
              <a:rPr lang="ko-KR" altLang="en-US" dirty="0"/>
              <a:t>화</a:t>
            </a:r>
            <a:r>
              <a:rPr lang="en-US" altLang="ko-KR" dirty="0"/>
              <a:t> </a:t>
            </a:r>
            <a:r>
              <a:rPr lang="ko-KR" altLang="en-US" dirty="0"/>
              <a:t>가능</a:t>
            </a:r>
            <a:r>
              <a:rPr lang="en-US" altLang="ko-KR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120207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제품 특징 </a:t>
            </a:r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27" name="직사각형 26"/>
          <p:cNvSpPr/>
          <p:nvPr/>
        </p:nvSpPr>
        <p:spPr>
          <a:xfrm>
            <a:off x="552348" y="3212976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▶설치 후 </a:t>
            </a:r>
            <a:r>
              <a:rPr lang="en-US" altLang="ko-KR" dirty="0">
                <a:solidFill>
                  <a:srgbClr val="FF0000"/>
                </a:solidFill>
              </a:rPr>
              <a:t>Group </a:t>
            </a:r>
            <a:r>
              <a:rPr lang="ko-KR" altLang="en-US" dirty="0">
                <a:solidFill>
                  <a:srgbClr val="FF0000"/>
                </a:solidFill>
              </a:rPr>
              <a:t>연동 </a:t>
            </a:r>
            <a:r>
              <a:rPr lang="en-US" altLang="ko-KR" dirty="0">
                <a:solidFill>
                  <a:srgbClr val="FF0000"/>
                </a:solidFill>
              </a:rPr>
              <a:t>Test</a:t>
            </a:r>
            <a:r>
              <a:rPr lang="ko-KR" altLang="en-US" dirty="0"/>
              <a:t>하여 통신</a:t>
            </a:r>
            <a:r>
              <a:rPr lang="en-US" altLang="ko-KR" dirty="0"/>
              <a:t>,Group</a:t>
            </a:r>
            <a:r>
              <a:rPr lang="ko-KR" altLang="en-US" dirty="0"/>
              <a:t> 상태 쉽게 확인가능</a:t>
            </a:r>
            <a:r>
              <a:rPr lang="en-US" altLang="ko-KR" dirty="0"/>
              <a:t>.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552348" y="4651772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>
                <a:solidFill>
                  <a:srgbClr val="FF0000"/>
                </a:solidFill>
              </a:rPr>
              <a:t>Group</a:t>
            </a:r>
            <a:r>
              <a:rPr lang="ko-KR" altLang="en-US" dirty="0"/>
              <a:t>화 </a:t>
            </a:r>
            <a:r>
              <a:rPr lang="ko-KR" altLang="en-US" dirty="0">
                <a:solidFill>
                  <a:srgbClr val="FF0000"/>
                </a:solidFill>
              </a:rPr>
              <a:t>설정 시간 단축</a:t>
            </a:r>
            <a:r>
              <a:rPr lang="en-US" altLang="ko-KR" dirty="0"/>
              <a:t>.(</a:t>
            </a:r>
            <a:r>
              <a:rPr lang="ko-KR" altLang="en-US" dirty="0"/>
              <a:t>리모컨 </a:t>
            </a:r>
            <a:r>
              <a:rPr lang="ko-KR" altLang="en-US" dirty="0">
                <a:solidFill>
                  <a:srgbClr val="FF0000"/>
                </a:solidFill>
              </a:rPr>
              <a:t>한 키 </a:t>
            </a:r>
            <a:r>
              <a:rPr lang="ko-KR" altLang="en-US" dirty="0"/>
              <a:t>만 누르면서 진행</a:t>
            </a:r>
            <a:r>
              <a:rPr lang="en-US" altLang="ko-KR" dirty="0"/>
              <a:t>)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71472" y="1286778"/>
            <a:ext cx="77153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>
                <a:solidFill>
                  <a:srgbClr val="FF0000"/>
                </a:solidFill>
              </a:rPr>
              <a:t>여러 가지 모드로 </a:t>
            </a:r>
            <a:r>
              <a:rPr lang="en-US" altLang="ko-KR" dirty="0">
                <a:solidFill>
                  <a:srgbClr val="FF0000"/>
                </a:solidFill>
              </a:rPr>
              <a:t>Group</a:t>
            </a:r>
            <a:r>
              <a:rPr lang="ko-KR" altLang="en-US" dirty="0">
                <a:solidFill>
                  <a:srgbClr val="FF0000"/>
                </a:solidFill>
              </a:rPr>
              <a:t>화 </a:t>
            </a:r>
            <a:r>
              <a:rPr lang="ko-KR" altLang="en-US" dirty="0"/>
              <a:t>가능 </a:t>
            </a:r>
            <a:r>
              <a:rPr lang="en-US" altLang="ko-KR" dirty="0"/>
              <a:t>(</a:t>
            </a:r>
            <a:r>
              <a:rPr lang="ko-KR" altLang="en-US" dirty="0"/>
              <a:t>통로</a:t>
            </a:r>
            <a:r>
              <a:rPr lang="en-US" altLang="ko-KR" dirty="0"/>
              <a:t>, </a:t>
            </a:r>
            <a:r>
              <a:rPr lang="ko-KR" altLang="en-US" dirty="0"/>
              <a:t>교차로</a:t>
            </a:r>
            <a:r>
              <a:rPr lang="en-US" altLang="ko-KR" dirty="0"/>
              <a:t>, </a:t>
            </a:r>
            <a:r>
              <a:rPr lang="ko-KR" altLang="en-US" dirty="0"/>
              <a:t>공용 부</a:t>
            </a:r>
            <a:r>
              <a:rPr lang="en-US" altLang="ko-KR" dirty="0"/>
              <a:t> </a:t>
            </a:r>
            <a:r>
              <a:rPr lang="ko-KR" altLang="en-US" dirty="0"/>
              <a:t>현관</a:t>
            </a:r>
            <a:r>
              <a:rPr lang="en-US" altLang="ko-KR" dirty="0"/>
              <a:t> , </a:t>
            </a:r>
            <a:r>
              <a:rPr lang="ko-KR" altLang="en-US" dirty="0"/>
              <a:t>출입구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 ▷ </a:t>
            </a:r>
            <a:r>
              <a:rPr lang="ko-KR" altLang="en-US" dirty="0"/>
              <a:t>통 그룹</a:t>
            </a:r>
            <a:r>
              <a:rPr lang="en-US" altLang="ko-KR" dirty="0"/>
              <a:t>,  </a:t>
            </a:r>
            <a:r>
              <a:rPr lang="ko-KR" altLang="en-US" dirty="0"/>
              <a:t>사이드 그룹</a:t>
            </a:r>
            <a:r>
              <a:rPr lang="en-US" altLang="ko-KR" dirty="0"/>
              <a:t>,  </a:t>
            </a:r>
            <a:r>
              <a:rPr lang="ko-KR" altLang="en-US" dirty="0"/>
              <a:t>순차그룹</a:t>
            </a:r>
            <a:r>
              <a:rPr lang="en-US" altLang="ko-KR" dirty="0"/>
              <a:t>,  </a:t>
            </a:r>
            <a:r>
              <a:rPr lang="ko-KR" altLang="en-US" dirty="0"/>
              <a:t>교차로</a:t>
            </a:r>
            <a:r>
              <a:rPr lang="en-US" altLang="ko-KR" dirty="0"/>
              <a:t>,  </a:t>
            </a:r>
            <a:r>
              <a:rPr lang="ko-KR" altLang="en-US" dirty="0"/>
              <a:t>통로입구 방식 지원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 ▷ TX, RX, Tx Rx </a:t>
            </a:r>
            <a:r>
              <a:rPr lang="ko-KR" altLang="en-US" dirty="0"/>
              <a:t>모드 설정 </a:t>
            </a:r>
            <a:r>
              <a:rPr lang="en-US" altLang="ko-KR" dirty="0"/>
              <a:t>: </a:t>
            </a:r>
            <a:r>
              <a:rPr lang="ko-KR" altLang="en-US" dirty="0"/>
              <a:t>감지 만 하거나 통신 만 하는 기능 </a:t>
            </a:r>
            <a:endParaRPr lang="en-US" altLang="ko-KR" dirty="0"/>
          </a:p>
          <a:p>
            <a:pPr>
              <a:defRPr/>
            </a:pPr>
            <a:r>
              <a:rPr lang="ko-KR" altLang="en-US" sz="1600" dirty="0"/>
              <a:t>         </a:t>
            </a:r>
            <a:r>
              <a:rPr lang="ko-KR" altLang="en-US" sz="1400" dirty="0"/>
              <a:t>예</a:t>
            </a:r>
            <a:r>
              <a:rPr lang="en-US" altLang="ko-KR" sz="1400" dirty="0"/>
              <a:t>)</a:t>
            </a:r>
            <a:r>
              <a:rPr lang="ko-KR" altLang="en-US" sz="1400" dirty="0"/>
              <a:t>중앙현관 등 감지 시 </a:t>
            </a:r>
            <a:r>
              <a:rPr lang="en-US" altLang="ko-KR" sz="1400" dirty="0"/>
              <a:t>:</a:t>
            </a:r>
            <a:r>
              <a:rPr lang="ko-KR" altLang="en-US" sz="1400" dirty="0"/>
              <a:t> 중앙현관 등은 켜 지고 계단 등은 안 켜짐</a:t>
            </a:r>
            <a:endParaRPr lang="en-US" altLang="ko-KR" sz="1400" dirty="0"/>
          </a:p>
          <a:p>
            <a:pPr>
              <a:defRPr/>
            </a:pPr>
            <a:r>
              <a:rPr lang="ko-KR" altLang="en-US" sz="1400" dirty="0"/>
              <a:t>              계단 등 감지 시 </a:t>
            </a:r>
            <a:r>
              <a:rPr lang="en-US" altLang="ko-KR" sz="1400" dirty="0"/>
              <a:t>:</a:t>
            </a:r>
            <a:r>
              <a:rPr lang="ko-KR" altLang="en-US" sz="1400" dirty="0"/>
              <a:t> 계단 등 켜지고  중앙현관 등도 켜짐</a:t>
            </a:r>
            <a:endParaRPr lang="en-US" altLang="ko-KR" sz="1400" dirty="0"/>
          </a:p>
          <a:p>
            <a:pPr>
              <a:defRPr/>
            </a:pPr>
            <a:r>
              <a:rPr lang="ko-KR" altLang="en-US" sz="1400" dirty="0"/>
              <a:t>           예</a:t>
            </a:r>
            <a:r>
              <a:rPr lang="en-US" altLang="ko-KR" sz="1400" dirty="0"/>
              <a:t>)</a:t>
            </a:r>
            <a:r>
              <a:rPr lang="ko-KR" altLang="en-US" sz="1400" dirty="0"/>
              <a:t>주차라인</a:t>
            </a:r>
            <a:r>
              <a:rPr lang="en-US" altLang="ko-KR" sz="1400" dirty="0"/>
              <a:t> </a:t>
            </a:r>
            <a:r>
              <a:rPr lang="ko-KR" altLang="en-US" sz="1400" dirty="0"/>
              <a:t>안에서 감지 시 </a:t>
            </a:r>
            <a:r>
              <a:rPr lang="en-US" altLang="ko-KR" sz="1400" dirty="0"/>
              <a:t>:</a:t>
            </a:r>
            <a:r>
              <a:rPr lang="ko-KR" altLang="en-US" sz="1400" dirty="0"/>
              <a:t> 앞쪽 통로 등 은 켜지고 </a:t>
            </a:r>
            <a:endParaRPr lang="en-US" altLang="ko-KR" sz="1400" dirty="0"/>
          </a:p>
          <a:p>
            <a:pPr>
              <a:defRPr/>
            </a:pPr>
            <a:r>
              <a:rPr lang="en-US" altLang="ko-KR" sz="1400" dirty="0"/>
              <a:t>             </a:t>
            </a:r>
            <a:r>
              <a:rPr lang="ko-KR" altLang="en-US" sz="1400" dirty="0"/>
              <a:t>통로에서 감지 시 </a:t>
            </a:r>
            <a:r>
              <a:rPr lang="en-US" altLang="ko-KR" sz="1400" dirty="0"/>
              <a:t>: </a:t>
            </a:r>
            <a:r>
              <a:rPr lang="ko-KR" altLang="en-US" sz="1400" dirty="0"/>
              <a:t>주차 안 등은 안 켜짐</a:t>
            </a:r>
            <a:endParaRPr lang="en-US" altLang="ko-KR" sz="1400" dirty="0"/>
          </a:p>
        </p:txBody>
      </p:sp>
      <p:sp>
        <p:nvSpPr>
          <p:cNvPr id="10" name="직사각형 9"/>
          <p:cNvSpPr/>
          <p:nvPr/>
        </p:nvSpPr>
        <p:spPr>
          <a:xfrm>
            <a:off x="552348" y="5085184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>
                <a:solidFill>
                  <a:srgbClr val="FF0000"/>
                </a:solidFill>
              </a:rPr>
              <a:t>센서 안정 미리 </a:t>
            </a:r>
            <a:r>
              <a:rPr lang="en-US" altLang="ko-KR" dirty="0">
                <a:solidFill>
                  <a:srgbClr val="FF0000"/>
                </a:solidFill>
              </a:rPr>
              <a:t>Check</a:t>
            </a:r>
            <a:r>
              <a:rPr lang="ko-KR" altLang="en-US" dirty="0"/>
              <a:t>기능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▷ </a:t>
            </a:r>
            <a:r>
              <a:rPr lang="ko-KR" altLang="en-US" dirty="0"/>
              <a:t>주위환경을 </a:t>
            </a:r>
            <a:r>
              <a:rPr lang="en-US" altLang="ko-KR" dirty="0"/>
              <a:t>Scan</a:t>
            </a:r>
            <a:r>
              <a:rPr lang="ko-KR" altLang="en-US" dirty="0"/>
              <a:t>하여 센서상태를 확인가능</a:t>
            </a:r>
            <a:endParaRPr lang="en-US" altLang="ko-KR" dirty="0"/>
          </a:p>
        </p:txBody>
      </p:sp>
      <p:sp>
        <p:nvSpPr>
          <p:cNvPr id="11" name="직사각형 10"/>
          <p:cNvSpPr/>
          <p:nvPr/>
        </p:nvSpPr>
        <p:spPr>
          <a:xfrm>
            <a:off x="552348" y="3861048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Group</a:t>
            </a:r>
            <a:r>
              <a:rPr lang="ko-KR" altLang="en-US" dirty="0"/>
              <a:t>방식 </a:t>
            </a:r>
            <a:r>
              <a:rPr lang="en-US" altLang="ko-KR" dirty="0"/>
              <a:t>: </a:t>
            </a:r>
            <a:r>
              <a:rPr lang="ko-KR" altLang="en-US" dirty="0"/>
              <a:t>무선</a:t>
            </a:r>
            <a:r>
              <a:rPr lang="en-US" altLang="ko-KR" dirty="0"/>
              <a:t>(2.4Ghz) -&gt; </a:t>
            </a:r>
            <a:r>
              <a:rPr lang="ko-KR" altLang="en-US" dirty="0"/>
              <a:t>독창적인 기술 개발로 </a:t>
            </a:r>
            <a:r>
              <a:rPr lang="en-US" altLang="ko-KR" dirty="0"/>
              <a:t>Error</a:t>
            </a:r>
            <a:r>
              <a:rPr lang="ko-KR" altLang="en-US" dirty="0"/>
              <a:t>율 감소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▷ </a:t>
            </a:r>
            <a:r>
              <a:rPr lang="ko-KR" altLang="en-US" dirty="0" err="1"/>
              <a:t>블루투스</a:t>
            </a:r>
            <a:r>
              <a:rPr lang="ko-KR" altLang="en-US" dirty="0"/>
              <a:t> 나</a:t>
            </a:r>
            <a:r>
              <a:rPr lang="en-US" altLang="ko-KR" dirty="0"/>
              <a:t> </a:t>
            </a:r>
            <a:r>
              <a:rPr lang="ko-KR" altLang="en-US" dirty="0" err="1"/>
              <a:t>지그비</a:t>
            </a:r>
            <a:r>
              <a:rPr lang="ko-KR" altLang="en-US" dirty="0"/>
              <a:t> 통신 사용보다 안정성 확보</a:t>
            </a:r>
            <a:endParaRPr lang="en-US" altLang="ko-K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제품 특징 </a:t>
            </a:r>
            <a:r>
              <a:rPr lang="en-US" altLang="ko-KR" dirty="0"/>
              <a:t>3</a:t>
            </a:r>
            <a:endParaRPr lang="ko-KR" altLang="en-US" dirty="0"/>
          </a:p>
        </p:txBody>
      </p:sp>
      <p:sp>
        <p:nvSpPr>
          <p:cNvPr id="24" name="직사각형 23"/>
          <p:cNvSpPr/>
          <p:nvPr/>
        </p:nvSpPr>
        <p:spPr>
          <a:xfrm>
            <a:off x="584594" y="3021092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▶리모컨 동작 여부를 빠르게 알 수 있음</a:t>
            </a:r>
            <a:r>
              <a:rPr lang="en-US" altLang="ko-KR" dirty="0"/>
              <a:t>.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75540" y="242088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dirty="0"/>
              <a:t>   ▷(</a:t>
            </a:r>
            <a:r>
              <a:rPr lang="ko-KR" altLang="en-US" dirty="0"/>
              <a:t>감시 카메라 오 동작 방지</a:t>
            </a:r>
            <a:r>
              <a:rPr lang="en-US" altLang="ko-KR" dirty="0"/>
              <a:t>,  </a:t>
            </a:r>
            <a:r>
              <a:rPr lang="ko-KR" altLang="en-US" dirty="0"/>
              <a:t>눈 피로 감소</a:t>
            </a:r>
            <a:r>
              <a:rPr lang="en-US" altLang="ko-KR" dirty="0"/>
              <a:t>)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575540" y="1308072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▶통신시 </a:t>
            </a:r>
            <a:r>
              <a:rPr lang="en-US" altLang="ko-KR" dirty="0">
                <a:solidFill>
                  <a:srgbClr val="FF0000"/>
                </a:solidFill>
              </a:rPr>
              <a:t>3</a:t>
            </a:r>
            <a:r>
              <a:rPr lang="ko-KR" altLang="en-US" dirty="0">
                <a:solidFill>
                  <a:srgbClr val="FF0000"/>
                </a:solidFill>
              </a:rPr>
              <a:t>개 주파수</a:t>
            </a:r>
            <a:r>
              <a:rPr lang="ko-KR" altLang="en-US" dirty="0"/>
              <a:t>를 자동 바꿔 주위</a:t>
            </a:r>
            <a:r>
              <a:rPr lang="ko-KR" altLang="en-US" dirty="0">
                <a:solidFill>
                  <a:srgbClr val="FF0000"/>
                </a:solidFill>
              </a:rPr>
              <a:t>주파수 영향 피해 안정적 동작</a:t>
            </a:r>
            <a:endParaRPr lang="en-US" altLang="ko-KR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altLang="ko-KR" dirty="0"/>
              <a:t>    ▷ </a:t>
            </a:r>
            <a:r>
              <a:rPr lang="ko-KR" altLang="en-US" dirty="0"/>
              <a:t>주파수 변경가능</a:t>
            </a:r>
            <a:r>
              <a:rPr lang="en-US" altLang="ko-KR" dirty="0"/>
              <a:t>. 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564502" y="4221088"/>
            <a:ext cx="7715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▶타사 제품보다 </a:t>
            </a:r>
            <a:r>
              <a:rPr lang="ko-KR" altLang="en-US" dirty="0">
                <a:solidFill>
                  <a:srgbClr val="FF0000"/>
                </a:solidFill>
              </a:rPr>
              <a:t>안정</a:t>
            </a:r>
            <a:r>
              <a:rPr lang="ko-KR" altLang="en-US" dirty="0"/>
              <a:t>된</a:t>
            </a:r>
            <a:r>
              <a:rPr lang="en-US" altLang="ko-KR" dirty="0"/>
              <a:t>,  </a:t>
            </a:r>
            <a:r>
              <a:rPr lang="ko-KR" altLang="en-US" dirty="0">
                <a:solidFill>
                  <a:srgbClr val="FF0000"/>
                </a:solidFill>
              </a:rPr>
              <a:t>감지거리 보장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▷</a:t>
            </a:r>
            <a:r>
              <a:rPr lang="ko-KR" altLang="en-US" dirty="0"/>
              <a:t>감지거리 </a:t>
            </a:r>
            <a:r>
              <a:rPr lang="en-US" altLang="ko-KR" dirty="0"/>
              <a:t>: </a:t>
            </a:r>
            <a:r>
              <a:rPr lang="ko-KR" altLang="en-US" dirty="0"/>
              <a:t>정면</a:t>
            </a:r>
            <a:r>
              <a:rPr lang="en-US" altLang="ko-KR" dirty="0"/>
              <a:t>7M </a:t>
            </a:r>
            <a:r>
              <a:rPr lang="ko-KR" altLang="en-US" dirty="0"/>
              <a:t>이상</a:t>
            </a:r>
            <a:r>
              <a:rPr lang="en-US" altLang="ko-KR" dirty="0"/>
              <a:t>, </a:t>
            </a:r>
            <a:r>
              <a:rPr lang="ko-KR" altLang="en-US" dirty="0"/>
              <a:t>반경</a:t>
            </a:r>
            <a:r>
              <a:rPr lang="en-US" altLang="ko-KR" dirty="0"/>
              <a:t>( x</a:t>
            </a:r>
            <a:r>
              <a:rPr lang="ko-KR" altLang="en-US" dirty="0"/>
              <a:t>축</a:t>
            </a:r>
            <a:r>
              <a:rPr lang="en-US" altLang="ko-KR" dirty="0"/>
              <a:t> :2M, y</a:t>
            </a:r>
            <a:r>
              <a:rPr lang="ko-KR" altLang="en-US" dirty="0"/>
              <a:t>축</a:t>
            </a:r>
            <a:r>
              <a:rPr lang="en-US" altLang="ko-KR" dirty="0"/>
              <a:t>  3M)</a:t>
            </a:r>
            <a:r>
              <a:rPr lang="ko-KR" altLang="en-US" dirty="0"/>
              <a:t>이상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▷</a:t>
            </a:r>
            <a:r>
              <a:rPr lang="ko-KR" altLang="en-US" dirty="0"/>
              <a:t>여러 가지 동작 상황에 따라 </a:t>
            </a:r>
            <a:r>
              <a:rPr lang="en-US" altLang="ko-KR" dirty="0"/>
              <a:t>Noise Check </a:t>
            </a:r>
            <a:r>
              <a:rPr lang="ko-KR" altLang="en-US" dirty="0"/>
              <a:t>하여 오 동작</a:t>
            </a:r>
            <a:r>
              <a:rPr lang="en-US" altLang="ko-KR" dirty="0"/>
              <a:t>  </a:t>
            </a:r>
            <a:r>
              <a:rPr lang="ko-KR" altLang="en-US" dirty="0"/>
              <a:t>감소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▷</a:t>
            </a:r>
            <a:r>
              <a:rPr lang="ko-KR" altLang="en-US" dirty="0"/>
              <a:t>설치 후 시간이 지날수록 안정화 됨</a:t>
            </a:r>
            <a:r>
              <a:rPr lang="en-US" altLang="ko-KR" dirty="0"/>
              <a:t>. (</a:t>
            </a:r>
            <a:r>
              <a:rPr lang="ko-KR" altLang="en-US" dirty="0">
                <a:solidFill>
                  <a:srgbClr val="FF0000"/>
                </a:solidFill>
              </a:rPr>
              <a:t>온도변화 추적</a:t>
            </a:r>
            <a:r>
              <a:rPr lang="en-US" altLang="ko-KR" dirty="0"/>
              <a:t>)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584594" y="2132856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▶등이  꺼질 때 천천히 </a:t>
            </a:r>
            <a:r>
              <a:rPr lang="ko-KR" altLang="en-US" dirty="0">
                <a:solidFill>
                  <a:srgbClr val="FF0000"/>
                </a:solidFill>
              </a:rPr>
              <a:t>자연 스럽게 </a:t>
            </a:r>
            <a:r>
              <a:rPr lang="en-US" altLang="ko-KR" dirty="0">
                <a:solidFill>
                  <a:srgbClr val="FF0000"/>
                </a:solidFill>
              </a:rPr>
              <a:t>OFF </a:t>
            </a:r>
            <a:r>
              <a:rPr lang="ko-KR" altLang="en-US" dirty="0">
                <a:solidFill>
                  <a:srgbClr val="FF0000"/>
                </a:solidFill>
              </a:rPr>
              <a:t>됨</a:t>
            </a:r>
            <a:r>
              <a:rPr lang="en-US" altLang="ko-KR" dirty="0"/>
              <a:t>. 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584594" y="566124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▶생산 연</a:t>
            </a:r>
            <a:r>
              <a:rPr lang="en-US" altLang="ko-KR" dirty="0"/>
              <a:t>/</a:t>
            </a:r>
            <a:r>
              <a:rPr lang="ko-KR" altLang="en-US" dirty="0"/>
              <a:t>월</a:t>
            </a:r>
            <a:r>
              <a:rPr lang="en-US" altLang="ko-KR" dirty="0"/>
              <a:t>, </a:t>
            </a:r>
            <a:r>
              <a:rPr lang="ko-KR" altLang="en-US" dirty="0"/>
              <a:t>프로그램 </a:t>
            </a:r>
            <a:r>
              <a:rPr lang="en-US" altLang="ko-KR" dirty="0"/>
              <a:t>Ver</a:t>
            </a:r>
            <a:r>
              <a:rPr lang="ko-KR" altLang="en-US" dirty="0"/>
              <a:t>을  리모콘으로 쉽게 확인  </a:t>
            </a:r>
            <a:r>
              <a:rPr lang="en-US" altLang="ko-KR" dirty="0">
                <a:solidFill>
                  <a:srgbClr val="FF0000"/>
                </a:solidFill>
              </a:rPr>
              <a:t>A/S</a:t>
            </a:r>
            <a:r>
              <a:rPr lang="ko-KR" altLang="en-US" dirty="0">
                <a:solidFill>
                  <a:srgbClr val="FF0000"/>
                </a:solidFill>
              </a:rPr>
              <a:t>기간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en-US" altLang="ko-KR" dirty="0" err="1">
                <a:solidFill>
                  <a:srgbClr val="FF0000"/>
                </a:solidFill>
              </a:rPr>
              <a:t>Ver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확인</a:t>
            </a:r>
            <a:r>
              <a:rPr lang="en-US" altLang="ko-KR" dirty="0"/>
              <a:t>. 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584594" y="359294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Microwave</a:t>
            </a:r>
            <a:r>
              <a:rPr lang="ko-KR" altLang="en-US" dirty="0"/>
              <a:t>센서 와</a:t>
            </a:r>
            <a:r>
              <a:rPr lang="en-US" altLang="ko-KR" dirty="0"/>
              <a:t> </a:t>
            </a:r>
            <a:r>
              <a:rPr lang="ko-KR" altLang="en-US" dirty="0"/>
              <a:t> </a:t>
            </a:r>
            <a:r>
              <a:rPr lang="en-US" altLang="ko-KR" dirty="0"/>
              <a:t>PIR</a:t>
            </a:r>
            <a:r>
              <a:rPr lang="ko-KR" altLang="en-US" dirty="0"/>
              <a:t> 센서</a:t>
            </a:r>
            <a:r>
              <a:rPr lang="en-US" altLang="ko-KR" dirty="0"/>
              <a:t>  </a:t>
            </a:r>
            <a:r>
              <a:rPr lang="ko-KR" altLang="en-US" dirty="0"/>
              <a:t>혼용 가능</a:t>
            </a:r>
            <a:r>
              <a:rPr lang="en-US" altLang="ko-KR"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제목 1"/>
          <p:cNvSpPr txBox="1">
            <a:spLocks/>
          </p:cNvSpPr>
          <p:nvPr/>
        </p:nvSpPr>
        <p:spPr>
          <a:xfrm>
            <a:off x="785786" y="357166"/>
            <a:ext cx="7429552" cy="857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</a:pP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제품 사진</a:t>
            </a: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내장형 </a:t>
            </a: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PIR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587592"/>
            <a:ext cx="6192688" cy="1716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88840"/>
            <a:ext cx="3338244" cy="2041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88839"/>
            <a:ext cx="2520280" cy="2041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8127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2195736" y="3346252"/>
            <a:ext cx="3459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센서용</a:t>
            </a:r>
            <a:r>
              <a:rPr lang="en-US" altLang="ko-KR" dirty="0"/>
              <a:t> </a:t>
            </a:r>
            <a:r>
              <a:rPr lang="ko-KR" altLang="en-US" dirty="0"/>
              <a:t>리모컨</a:t>
            </a:r>
            <a:r>
              <a:rPr lang="en-US" altLang="ko-KR" dirty="0"/>
              <a:t>(</a:t>
            </a:r>
            <a:r>
              <a:rPr lang="ko-KR" altLang="en-US" dirty="0"/>
              <a:t>소비자</a:t>
            </a:r>
            <a:r>
              <a:rPr lang="en-US" altLang="ko-KR" dirty="0"/>
              <a:t>,</a:t>
            </a:r>
            <a:r>
              <a:rPr lang="ko-KR" altLang="en-US" dirty="0"/>
              <a:t>관리실용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9" name="직사각형 18"/>
          <p:cNvSpPr/>
          <p:nvPr/>
        </p:nvSpPr>
        <p:spPr>
          <a:xfrm>
            <a:off x="2643174" y="6399748"/>
            <a:ext cx="3571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제품 설치용 리모컨</a:t>
            </a:r>
            <a:r>
              <a:rPr lang="en-US" altLang="ko-KR" dirty="0"/>
              <a:t>(</a:t>
            </a:r>
            <a:r>
              <a:rPr lang="ko-KR" altLang="en-US" dirty="0"/>
              <a:t>설치 기사용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20" name="제목 1"/>
          <p:cNvSpPr txBox="1">
            <a:spLocks/>
          </p:cNvSpPr>
          <p:nvPr/>
        </p:nvSpPr>
        <p:spPr>
          <a:xfrm>
            <a:off x="785786" y="357166"/>
            <a:ext cx="7429552" cy="857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</a:pPr>
            <a:r>
              <a:rPr kumimoji="0" lang="ko-KR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리모콘</a:t>
            </a: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사진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286419" y="517776"/>
            <a:ext cx="1388771" cy="404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647A3335-4E9C-7F51-0BA4-E7804A7A9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3458828" y="2685276"/>
            <a:ext cx="1794298" cy="547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601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연락처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571472" y="150017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▶상호</a:t>
            </a:r>
            <a:r>
              <a:rPr lang="en-US" altLang="ko-KR" dirty="0"/>
              <a:t> : </a:t>
            </a:r>
            <a:r>
              <a:rPr lang="ko-KR" altLang="en-US" dirty="0"/>
              <a:t>에디슨 전자</a:t>
            </a:r>
            <a:endParaRPr lang="en-US" altLang="ko-KR" dirty="0"/>
          </a:p>
        </p:txBody>
      </p:sp>
      <p:sp>
        <p:nvSpPr>
          <p:cNvPr id="26" name="직사각형 25"/>
          <p:cNvSpPr/>
          <p:nvPr/>
        </p:nvSpPr>
        <p:spPr>
          <a:xfrm>
            <a:off x="571472" y="3214686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H.P  : 010 – 6450 - 4619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571472" y="207167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dirty="0"/>
              <a:t>▶주소</a:t>
            </a:r>
            <a:r>
              <a:rPr lang="en-US" altLang="ko-KR" dirty="0"/>
              <a:t> : </a:t>
            </a:r>
            <a:r>
              <a:rPr lang="ko-KR" altLang="en-US" dirty="0"/>
              <a:t>인천 광역시 서구 </a:t>
            </a:r>
            <a:r>
              <a:rPr lang="ko-KR" altLang="en-US" dirty="0" err="1"/>
              <a:t>당하동</a:t>
            </a:r>
            <a:r>
              <a:rPr lang="ko-KR" altLang="en-US" dirty="0"/>
              <a:t> </a:t>
            </a:r>
            <a:r>
              <a:rPr lang="ko-KR" altLang="en-US" dirty="0" err="1"/>
              <a:t>고산후로</a:t>
            </a:r>
            <a:r>
              <a:rPr lang="en-US" altLang="ko-KR" dirty="0"/>
              <a:t>95</a:t>
            </a:r>
            <a:r>
              <a:rPr lang="ko-KR" altLang="en-US" dirty="0" err="1"/>
              <a:t>번안길</a:t>
            </a:r>
            <a:r>
              <a:rPr lang="ko-KR" altLang="en-US" dirty="0"/>
              <a:t> </a:t>
            </a:r>
            <a:r>
              <a:rPr lang="ko-KR" altLang="en-US" dirty="0" err="1"/>
              <a:t>멀티프라자</a:t>
            </a:r>
            <a:r>
              <a:rPr lang="ko-KR" altLang="en-US" dirty="0"/>
              <a:t> </a:t>
            </a:r>
            <a:r>
              <a:rPr lang="en-US" altLang="ko-KR" dirty="0"/>
              <a:t>204-3</a:t>
            </a:r>
            <a:r>
              <a:rPr lang="ko-KR" altLang="en-US" dirty="0"/>
              <a:t>호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571472" y="3786190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e-mail : kr-eds@naver.com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571472" y="1285860"/>
            <a:ext cx="7786742" cy="31432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571472" y="2643182"/>
            <a:ext cx="2409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dirty="0"/>
              <a:t>▶담당</a:t>
            </a:r>
            <a:r>
              <a:rPr lang="en-US" altLang="ko-KR" dirty="0"/>
              <a:t> : </a:t>
            </a:r>
            <a:r>
              <a:rPr lang="ko-KR" altLang="en-US" dirty="0"/>
              <a:t>임 경수 대표</a:t>
            </a:r>
            <a:endParaRPr lang="en-US" altLang="ko-K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</TotalTime>
  <Words>731</Words>
  <Application>Microsoft Office PowerPoint</Application>
  <PresentationFormat>화면 슬라이드 쇼(4:3)</PresentationFormat>
  <Paragraphs>81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2" baseType="lpstr">
      <vt:lpstr>맑은 고딕</vt:lpstr>
      <vt:lpstr>Arial</vt:lpstr>
      <vt:lpstr>Office 테마</vt:lpstr>
      <vt:lpstr>주차장 (Rf )센서 사양서</vt:lpstr>
      <vt:lpstr>PowerPoint 프레젠테이션</vt:lpstr>
      <vt:lpstr>PowerPoint 프레젠테이션</vt:lpstr>
      <vt:lpstr>제품 특징 1</vt:lpstr>
      <vt:lpstr>제품 특징 2</vt:lpstr>
      <vt:lpstr>제품 특징 3</vt:lpstr>
      <vt:lpstr>PowerPoint 프레젠테이션</vt:lpstr>
      <vt:lpstr>PowerPoint 프레젠테이션</vt:lpstr>
      <vt:lpstr>연락처</vt:lpstr>
    </vt:vector>
  </TitlesOfParts>
  <Company>R&amp;D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센서별 장단점</dc:title>
  <dc:creator>lksu_O</dc:creator>
  <cp:lastModifiedBy>경수 임</cp:lastModifiedBy>
  <cp:revision>162</cp:revision>
  <dcterms:created xsi:type="dcterms:W3CDTF">2017-03-08T02:35:09Z</dcterms:created>
  <dcterms:modified xsi:type="dcterms:W3CDTF">2026-06-11T06:43:03Z</dcterms:modified>
</cp:coreProperties>
</file>